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8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60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64.sv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8.svg"/><Relationship Id="rId1" Type="http://schemas.openxmlformats.org/officeDocument/2006/relationships/image" Target="../media/image67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4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72.svg"/><Relationship Id="rId1" Type="http://schemas.openxmlformats.org/officeDocument/2006/relationships/image" Target="../media/image71.png"/><Relationship Id="rId6" Type="http://schemas.openxmlformats.org/officeDocument/2006/relationships/image" Target="../media/image74.svg"/><Relationship Id="rId5" Type="http://schemas.openxmlformats.org/officeDocument/2006/relationships/image" Target="../media/image73.png"/><Relationship Id="rId4" Type="http://schemas.openxmlformats.org/officeDocument/2006/relationships/image" Target="../media/image64.svg"/></Relationships>
</file>

<file path=ppt/diagrams/_rels/data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svg"/><Relationship Id="rId1" Type="http://schemas.openxmlformats.org/officeDocument/2006/relationships/image" Target="../media/image7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78.svg"/></Relationships>
</file>

<file path=ppt/diagrams/_rels/data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svg"/><Relationship Id="rId1" Type="http://schemas.openxmlformats.org/officeDocument/2006/relationships/image" Target="../media/image79.png"/><Relationship Id="rId6" Type="http://schemas.openxmlformats.org/officeDocument/2006/relationships/image" Target="../media/image84.svg"/><Relationship Id="rId5" Type="http://schemas.openxmlformats.org/officeDocument/2006/relationships/image" Target="../media/image83.png"/><Relationship Id="rId4" Type="http://schemas.openxmlformats.org/officeDocument/2006/relationships/image" Target="../media/image82.svg"/></Relationships>
</file>

<file path=ppt/diagrams/_rels/data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8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svg"/><Relationship Id="rId1" Type="http://schemas.openxmlformats.org/officeDocument/2006/relationships/image" Target="../media/image87.png"/><Relationship Id="rId6" Type="http://schemas.openxmlformats.org/officeDocument/2006/relationships/image" Target="../media/image92.svg"/><Relationship Id="rId5" Type="http://schemas.openxmlformats.org/officeDocument/2006/relationships/image" Target="../media/image91.png"/><Relationship Id="rId4" Type="http://schemas.openxmlformats.org/officeDocument/2006/relationships/image" Target="../media/image9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svg"/><Relationship Id="rId1" Type="http://schemas.openxmlformats.org/officeDocument/2006/relationships/image" Target="../media/image28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4" Type="http://schemas.openxmlformats.org/officeDocument/2006/relationships/image" Target="../media/image36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60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64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8.svg"/><Relationship Id="rId1" Type="http://schemas.openxmlformats.org/officeDocument/2006/relationships/image" Target="../media/image67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4.svg"/></Relationships>
</file>

<file path=ppt/diagrams/_rels/drawing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72.svg"/><Relationship Id="rId1" Type="http://schemas.openxmlformats.org/officeDocument/2006/relationships/image" Target="../media/image71.png"/><Relationship Id="rId6" Type="http://schemas.openxmlformats.org/officeDocument/2006/relationships/image" Target="../media/image74.svg"/><Relationship Id="rId5" Type="http://schemas.openxmlformats.org/officeDocument/2006/relationships/image" Target="../media/image73.png"/><Relationship Id="rId4" Type="http://schemas.openxmlformats.org/officeDocument/2006/relationships/image" Target="../media/image64.svg"/></Relationships>
</file>

<file path=ppt/diagrams/_rels/drawing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svg"/><Relationship Id="rId1" Type="http://schemas.openxmlformats.org/officeDocument/2006/relationships/image" Target="../media/image7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78.svg"/></Relationships>
</file>

<file path=ppt/diagrams/_rels/drawing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svg"/><Relationship Id="rId1" Type="http://schemas.openxmlformats.org/officeDocument/2006/relationships/image" Target="../media/image79.png"/><Relationship Id="rId6" Type="http://schemas.openxmlformats.org/officeDocument/2006/relationships/image" Target="../media/image84.svg"/><Relationship Id="rId5" Type="http://schemas.openxmlformats.org/officeDocument/2006/relationships/image" Target="../media/image83.png"/><Relationship Id="rId4" Type="http://schemas.openxmlformats.org/officeDocument/2006/relationships/image" Target="../media/image82.svg"/></Relationships>
</file>

<file path=ppt/diagrams/_rels/drawing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8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svg"/><Relationship Id="rId1" Type="http://schemas.openxmlformats.org/officeDocument/2006/relationships/image" Target="../media/image87.png"/><Relationship Id="rId6" Type="http://schemas.openxmlformats.org/officeDocument/2006/relationships/image" Target="../media/image92.svg"/><Relationship Id="rId5" Type="http://schemas.openxmlformats.org/officeDocument/2006/relationships/image" Target="../media/image91.png"/><Relationship Id="rId4" Type="http://schemas.openxmlformats.org/officeDocument/2006/relationships/image" Target="../media/image9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svg"/><Relationship Id="rId1" Type="http://schemas.openxmlformats.org/officeDocument/2006/relationships/image" Target="../media/image28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8.svg"/><Relationship Id="rId5" Type="http://schemas.openxmlformats.org/officeDocument/2006/relationships/image" Target="../media/image37.png"/><Relationship Id="rId4" Type="http://schemas.openxmlformats.org/officeDocument/2006/relationships/image" Target="../media/image36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3942C-ED5A-48C4-9731-C9F77C2C85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36BB065-2BA6-4A6C-ACF6-D370F79EFA40}">
      <dgm:prSet/>
      <dgm:spPr/>
      <dgm:t>
        <a:bodyPr/>
        <a:lstStyle/>
        <a:p>
          <a:r>
            <a:rPr lang="en-US" dirty="0"/>
            <a:t>AI is transforming clinical workflows, improving decision-making, and enhancing patient outcomes.</a:t>
          </a:r>
        </a:p>
      </dgm:t>
    </dgm:pt>
    <dgm:pt modelId="{53D74768-6935-4A6F-B279-6C806D5BBCE7}" type="parTrans" cxnId="{E937DBA6-39C3-4542-86DF-BBF5293F604A}">
      <dgm:prSet/>
      <dgm:spPr/>
      <dgm:t>
        <a:bodyPr/>
        <a:lstStyle/>
        <a:p>
          <a:endParaRPr lang="en-US"/>
        </a:p>
      </dgm:t>
    </dgm:pt>
    <dgm:pt modelId="{F367A5BC-E1AC-4616-B9B5-433BB80A7105}" type="sibTrans" cxnId="{E937DBA6-39C3-4542-86DF-BBF5293F604A}">
      <dgm:prSet/>
      <dgm:spPr/>
      <dgm:t>
        <a:bodyPr/>
        <a:lstStyle/>
        <a:p>
          <a:endParaRPr lang="en-US"/>
        </a:p>
      </dgm:t>
    </dgm:pt>
    <dgm:pt modelId="{617E1E9D-EE1A-4188-B027-01FAE581CF5A}">
      <dgm:prSet/>
      <dgm:spPr/>
      <dgm:t>
        <a:bodyPr/>
        <a:lstStyle/>
        <a:p>
          <a:r>
            <a:rPr lang="en-US" dirty="0"/>
            <a:t>Used in diagnosis, imaging, drug discovery, hospital management, and personalized treatments.</a:t>
          </a:r>
        </a:p>
      </dgm:t>
    </dgm:pt>
    <dgm:pt modelId="{30EA1A1A-BE77-48A6-91B1-6A0390FC948F}" type="parTrans" cxnId="{8409ACD4-C5E2-4EC6-BA50-B62692D244EA}">
      <dgm:prSet/>
      <dgm:spPr/>
      <dgm:t>
        <a:bodyPr/>
        <a:lstStyle/>
        <a:p>
          <a:endParaRPr lang="en-US"/>
        </a:p>
      </dgm:t>
    </dgm:pt>
    <dgm:pt modelId="{9934AA8E-4655-4CE1-A720-B62134CE28EF}" type="sibTrans" cxnId="{8409ACD4-C5E2-4EC6-BA50-B62692D244EA}">
      <dgm:prSet/>
      <dgm:spPr/>
      <dgm:t>
        <a:bodyPr/>
        <a:lstStyle/>
        <a:p>
          <a:endParaRPr lang="en-US"/>
        </a:p>
      </dgm:t>
    </dgm:pt>
    <dgm:pt modelId="{0F735EC6-109D-464B-90CA-E21782D9F971}">
      <dgm:prSet/>
      <dgm:spPr/>
      <dgm:t>
        <a:bodyPr/>
        <a:lstStyle/>
        <a:p>
          <a:r>
            <a:rPr lang="en-US" dirty="0"/>
            <a:t>Reduces human error and allows for more efficient, data-driven healthcare.</a:t>
          </a:r>
        </a:p>
      </dgm:t>
    </dgm:pt>
    <dgm:pt modelId="{7988F49A-D3D4-4735-B23B-D72988355526}" type="parTrans" cxnId="{424A0584-65F6-4049-9F1E-CD2131F9E63E}">
      <dgm:prSet/>
      <dgm:spPr/>
      <dgm:t>
        <a:bodyPr/>
        <a:lstStyle/>
        <a:p>
          <a:endParaRPr lang="en-US"/>
        </a:p>
      </dgm:t>
    </dgm:pt>
    <dgm:pt modelId="{D88FCA41-F9FC-4497-9AC7-90062640A217}" type="sibTrans" cxnId="{424A0584-65F6-4049-9F1E-CD2131F9E63E}">
      <dgm:prSet/>
      <dgm:spPr/>
      <dgm:t>
        <a:bodyPr/>
        <a:lstStyle/>
        <a:p>
          <a:endParaRPr lang="en-US"/>
        </a:p>
      </dgm:t>
    </dgm:pt>
    <dgm:pt modelId="{946841FA-05F7-444B-8E1A-B94FEE198729}" type="pres">
      <dgm:prSet presAssocID="{C043942C-ED5A-48C4-9731-C9F77C2C85A2}" presName="root" presStyleCnt="0">
        <dgm:presLayoutVars>
          <dgm:dir/>
          <dgm:resizeHandles val="exact"/>
        </dgm:presLayoutVars>
      </dgm:prSet>
      <dgm:spPr/>
    </dgm:pt>
    <dgm:pt modelId="{94D3365E-95B1-4181-80B0-D992752A5156}" type="pres">
      <dgm:prSet presAssocID="{E36BB065-2BA6-4A6C-ACF6-D370F79EFA40}" presName="compNode" presStyleCnt="0"/>
      <dgm:spPr/>
    </dgm:pt>
    <dgm:pt modelId="{4641F056-6F11-4F32-8E19-29684AFFBD03}" type="pres">
      <dgm:prSet presAssocID="{E36BB065-2BA6-4A6C-ACF6-D370F79EFA40}" presName="bgRect" presStyleLbl="bgShp" presStyleIdx="0" presStyleCnt="3"/>
      <dgm:spPr/>
    </dgm:pt>
    <dgm:pt modelId="{26F98610-0FC5-419E-8234-51E66CB57FCF}" type="pres">
      <dgm:prSet presAssocID="{E36BB065-2BA6-4A6C-ACF6-D370F79EFA4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953AB57-33A8-40B4-B647-C9312291D6E9}" type="pres">
      <dgm:prSet presAssocID="{E36BB065-2BA6-4A6C-ACF6-D370F79EFA40}" presName="spaceRect" presStyleCnt="0"/>
      <dgm:spPr/>
    </dgm:pt>
    <dgm:pt modelId="{449FC496-F02E-445F-B1C6-8C14D39A1CD8}" type="pres">
      <dgm:prSet presAssocID="{E36BB065-2BA6-4A6C-ACF6-D370F79EFA40}" presName="parTx" presStyleLbl="revTx" presStyleIdx="0" presStyleCnt="3">
        <dgm:presLayoutVars>
          <dgm:chMax val="0"/>
          <dgm:chPref val="0"/>
        </dgm:presLayoutVars>
      </dgm:prSet>
      <dgm:spPr/>
    </dgm:pt>
    <dgm:pt modelId="{3BF29281-6C73-4F4A-969C-C7A2869EB788}" type="pres">
      <dgm:prSet presAssocID="{F367A5BC-E1AC-4616-B9B5-433BB80A7105}" presName="sibTrans" presStyleCnt="0"/>
      <dgm:spPr/>
    </dgm:pt>
    <dgm:pt modelId="{F1CFB63D-CCD1-4FE4-8449-8087A5D2994B}" type="pres">
      <dgm:prSet presAssocID="{617E1E9D-EE1A-4188-B027-01FAE581CF5A}" presName="compNode" presStyleCnt="0"/>
      <dgm:spPr/>
    </dgm:pt>
    <dgm:pt modelId="{F120AD22-4138-4804-AA81-E93E557BEAA9}" type="pres">
      <dgm:prSet presAssocID="{617E1E9D-EE1A-4188-B027-01FAE581CF5A}" presName="bgRect" presStyleLbl="bgShp" presStyleIdx="1" presStyleCnt="3"/>
      <dgm:spPr/>
    </dgm:pt>
    <dgm:pt modelId="{45FB007C-76BD-44FB-A278-31E38DBF910B}" type="pres">
      <dgm:prSet presAssocID="{617E1E9D-EE1A-4188-B027-01FAE581CF5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F0ED35B3-C843-45A8-B086-963B2E8E38A1}" type="pres">
      <dgm:prSet presAssocID="{617E1E9D-EE1A-4188-B027-01FAE581CF5A}" presName="spaceRect" presStyleCnt="0"/>
      <dgm:spPr/>
    </dgm:pt>
    <dgm:pt modelId="{D48F2B11-D51C-4905-8070-8130CB6A7E57}" type="pres">
      <dgm:prSet presAssocID="{617E1E9D-EE1A-4188-B027-01FAE581CF5A}" presName="parTx" presStyleLbl="revTx" presStyleIdx="1" presStyleCnt="3">
        <dgm:presLayoutVars>
          <dgm:chMax val="0"/>
          <dgm:chPref val="0"/>
        </dgm:presLayoutVars>
      </dgm:prSet>
      <dgm:spPr/>
    </dgm:pt>
    <dgm:pt modelId="{2D9F0A2A-D3DD-459E-BB5C-699097CDD7D4}" type="pres">
      <dgm:prSet presAssocID="{9934AA8E-4655-4CE1-A720-B62134CE28EF}" presName="sibTrans" presStyleCnt="0"/>
      <dgm:spPr/>
    </dgm:pt>
    <dgm:pt modelId="{6FA1F7DB-5D1E-4D03-B0A7-E24E5EDEA2B5}" type="pres">
      <dgm:prSet presAssocID="{0F735EC6-109D-464B-90CA-E21782D9F971}" presName="compNode" presStyleCnt="0"/>
      <dgm:spPr/>
    </dgm:pt>
    <dgm:pt modelId="{4FFAD3C8-8C46-485E-9261-AB5FDB8E26EE}" type="pres">
      <dgm:prSet presAssocID="{0F735EC6-109D-464B-90CA-E21782D9F971}" presName="bgRect" presStyleLbl="bgShp" presStyleIdx="2" presStyleCnt="3"/>
      <dgm:spPr/>
    </dgm:pt>
    <dgm:pt modelId="{BBF23F63-9F3E-4CC9-A039-0DA0021CA2B7}" type="pres">
      <dgm:prSet presAssocID="{0F735EC6-109D-464B-90CA-E21782D9F97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4E5E2E34-D845-42E1-96FA-E24807C22E60}" type="pres">
      <dgm:prSet presAssocID="{0F735EC6-109D-464B-90CA-E21782D9F971}" presName="spaceRect" presStyleCnt="0"/>
      <dgm:spPr/>
    </dgm:pt>
    <dgm:pt modelId="{B3C9EE07-C2E9-4F0D-A6E8-E907A7DCEE8E}" type="pres">
      <dgm:prSet presAssocID="{0F735EC6-109D-464B-90CA-E21782D9F97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AC85704-7CDF-4017-B37B-85A3843C6F19}" type="presOf" srcId="{C043942C-ED5A-48C4-9731-C9F77C2C85A2}" destId="{946841FA-05F7-444B-8E1A-B94FEE198729}" srcOrd="0" destOrd="0" presId="urn:microsoft.com/office/officeart/2018/2/layout/IconVerticalSolidList"/>
    <dgm:cxn modelId="{97C5622A-8F79-448D-9DC9-0CD66364FDDA}" type="presOf" srcId="{617E1E9D-EE1A-4188-B027-01FAE581CF5A}" destId="{D48F2B11-D51C-4905-8070-8130CB6A7E57}" srcOrd="0" destOrd="0" presId="urn:microsoft.com/office/officeart/2018/2/layout/IconVerticalSolidList"/>
    <dgm:cxn modelId="{2A59484A-CBB5-428B-B333-302C4BCB0642}" type="presOf" srcId="{E36BB065-2BA6-4A6C-ACF6-D370F79EFA40}" destId="{449FC496-F02E-445F-B1C6-8C14D39A1CD8}" srcOrd="0" destOrd="0" presId="urn:microsoft.com/office/officeart/2018/2/layout/IconVerticalSolidList"/>
    <dgm:cxn modelId="{424A0584-65F6-4049-9F1E-CD2131F9E63E}" srcId="{C043942C-ED5A-48C4-9731-C9F77C2C85A2}" destId="{0F735EC6-109D-464B-90CA-E21782D9F971}" srcOrd="2" destOrd="0" parTransId="{7988F49A-D3D4-4735-B23B-D72988355526}" sibTransId="{D88FCA41-F9FC-4497-9AC7-90062640A217}"/>
    <dgm:cxn modelId="{E937DBA6-39C3-4542-86DF-BBF5293F604A}" srcId="{C043942C-ED5A-48C4-9731-C9F77C2C85A2}" destId="{E36BB065-2BA6-4A6C-ACF6-D370F79EFA40}" srcOrd="0" destOrd="0" parTransId="{53D74768-6935-4A6F-B279-6C806D5BBCE7}" sibTransId="{F367A5BC-E1AC-4616-B9B5-433BB80A7105}"/>
    <dgm:cxn modelId="{715BA1CB-E0ED-446F-951B-E240A3A9F77F}" type="presOf" srcId="{0F735EC6-109D-464B-90CA-E21782D9F971}" destId="{B3C9EE07-C2E9-4F0D-A6E8-E907A7DCEE8E}" srcOrd="0" destOrd="0" presId="urn:microsoft.com/office/officeart/2018/2/layout/IconVerticalSolidList"/>
    <dgm:cxn modelId="{8409ACD4-C5E2-4EC6-BA50-B62692D244EA}" srcId="{C043942C-ED5A-48C4-9731-C9F77C2C85A2}" destId="{617E1E9D-EE1A-4188-B027-01FAE581CF5A}" srcOrd="1" destOrd="0" parTransId="{30EA1A1A-BE77-48A6-91B1-6A0390FC948F}" sibTransId="{9934AA8E-4655-4CE1-A720-B62134CE28EF}"/>
    <dgm:cxn modelId="{5A29C1B2-23E9-4744-A33F-D82E9D47F7ED}" type="presParOf" srcId="{946841FA-05F7-444B-8E1A-B94FEE198729}" destId="{94D3365E-95B1-4181-80B0-D992752A5156}" srcOrd="0" destOrd="0" presId="urn:microsoft.com/office/officeart/2018/2/layout/IconVerticalSolidList"/>
    <dgm:cxn modelId="{03AD3B06-7C0B-4ED0-BBDF-ED976ADA484E}" type="presParOf" srcId="{94D3365E-95B1-4181-80B0-D992752A5156}" destId="{4641F056-6F11-4F32-8E19-29684AFFBD03}" srcOrd="0" destOrd="0" presId="urn:microsoft.com/office/officeart/2018/2/layout/IconVerticalSolidList"/>
    <dgm:cxn modelId="{F9272450-189E-49B7-A456-41F56E978687}" type="presParOf" srcId="{94D3365E-95B1-4181-80B0-D992752A5156}" destId="{26F98610-0FC5-419E-8234-51E66CB57FCF}" srcOrd="1" destOrd="0" presId="urn:microsoft.com/office/officeart/2018/2/layout/IconVerticalSolidList"/>
    <dgm:cxn modelId="{12339552-AF68-40DA-AB33-B5F0195B99A1}" type="presParOf" srcId="{94D3365E-95B1-4181-80B0-D992752A5156}" destId="{9953AB57-33A8-40B4-B647-C9312291D6E9}" srcOrd="2" destOrd="0" presId="urn:microsoft.com/office/officeart/2018/2/layout/IconVerticalSolidList"/>
    <dgm:cxn modelId="{FA99D045-28E7-442A-A2C0-704D37FD627C}" type="presParOf" srcId="{94D3365E-95B1-4181-80B0-D992752A5156}" destId="{449FC496-F02E-445F-B1C6-8C14D39A1CD8}" srcOrd="3" destOrd="0" presId="urn:microsoft.com/office/officeart/2018/2/layout/IconVerticalSolidList"/>
    <dgm:cxn modelId="{C922010F-DB0C-4C9B-B22A-6BC20A3384EB}" type="presParOf" srcId="{946841FA-05F7-444B-8E1A-B94FEE198729}" destId="{3BF29281-6C73-4F4A-969C-C7A2869EB788}" srcOrd="1" destOrd="0" presId="urn:microsoft.com/office/officeart/2018/2/layout/IconVerticalSolidList"/>
    <dgm:cxn modelId="{35B2C359-C038-4DB3-B299-695CEBF27F54}" type="presParOf" srcId="{946841FA-05F7-444B-8E1A-B94FEE198729}" destId="{F1CFB63D-CCD1-4FE4-8449-8087A5D2994B}" srcOrd="2" destOrd="0" presId="urn:microsoft.com/office/officeart/2018/2/layout/IconVerticalSolidList"/>
    <dgm:cxn modelId="{57B990E1-4D13-49B8-A30B-97076825C581}" type="presParOf" srcId="{F1CFB63D-CCD1-4FE4-8449-8087A5D2994B}" destId="{F120AD22-4138-4804-AA81-E93E557BEAA9}" srcOrd="0" destOrd="0" presId="urn:microsoft.com/office/officeart/2018/2/layout/IconVerticalSolidList"/>
    <dgm:cxn modelId="{DB0C1CAE-9539-401E-8ABA-A156C8E12F42}" type="presParOf" srcId="{F1CFB63D-CCD1-4FE4-8449-8087A5D2994B}" destId="{45FB007C-76BD-44FB-A278-31E38DBF910B}" srcOrd="1" destOrd="0" presId="urn:microsoft.com/office/officeart/2018/2/layout/IconVerticalSolidList"/>
    <dgm:cxn modelId="{AE2C557D-0DA9-4295-A4CB-46A91BE03B16}" type="presParOf" srcId="{F1CFB63D-CCD1-4FE4-8449-8087A5D2994B}" destId="{F0ED35B3-C843-45A8-B086-963B2E8E38A1}" srcOrd="2" destOrd="0" presId="urn:microsoft.com/office/officeart/2018/2/layout/IconVerticalSolidList"/>
    <dgm:cxn modelId="{1ED95E7D-8D4A-4241-9AB0-B4F69FE3A693}" type="presParOf" srcId="{F1CFB63D-CCD1-4FE4-8449-8087A5D2994B}" destId="{D48F2B11-D51C-4905-8070-8130CB6A7E57}" srcOrd="3" destOrd="0" presId="urn:microsoft.com/office/officeart/2018/2/layout/IconVerticalSolidList"/>
    <dgm:cxn modelId="{A4A08A5A-78B9-4FBE-B50F-2618F325F768}" type="presParOf" srcId="{946841FA-05F7-444B-8E1A-B94FEE198729}" destId="{2D9F0A2A-D3DD-459E-BB5C-699097CDD7D4}" srcOrd="3" destOrd="0" presId="urn:microsoft.com/office/officeart/2018/2/layout/IconVerticalSolidList"/>
    <dgm:cxn modelId="{B24B2455-C750-49F0-B7B1-312EA77C3A42}" type="presParOf" srcId="{946841FA-05F7-444B-8E1A-B94FEE198729}" destId="{6FA1F7DB-5D1E-4D03-B0A7-E24E5EDEA2B5}" srcOrd="4" destOrd="0" presId="urn:microsoft.com/office/officeart/2018/2/layout/IconVerticalSolidList"/>
    <dgm:cxn modelId="{BFC602E4-AAE2-491A-9D92-79F3F32742C8}" type="presParOf" srcId="{6FA1F7DB-5D1E-4D03-B0A7-E24E5EDEA2B5}" destId="{4FFAD3C8-8C46-485E-9261-AB5FDB8E26EE}" srcOrd="0" destOrd="0" presId="urn:microsoft.com/office/officeart/2018/2/layout/IconVerticalSolidList"/>
    <dgm:cxn modelId="{87DE47ED-D066-4956-A209-8AED04C1B4EA}" type="presParOf" srcId="{6FA1F7DB-5D1E-4D03-B0A7-E24E5EDEA2B5}" destId="{BBF23F63-9F3E-4CC9-A039-0DA0021CA2B7}" srcOrd="1" destOrd="0" presId="urn:microsoft.com/office/officeart/2018/2/layout/IconVerticalSolidList"/>
    <dgm:cxn modelId="{D5125D80-4706-4610-A0F4-BA6DC04FA0DD}" type="presParOf" srcId="{6FA1F7DB-5D1E-4D03-B0A7-E24E5EDEA2B5}" destId="{4E5E2E34-D845-42E1-96FA-E24807C22E60}" srcOrd="2" destOrd="0" presId="urn:microsoft.com/office/officeart/2018/2/layout/IconVerticalSolidList"/>
    <dgm:cxn modelId="{FAEA5C9B-010C-4355-B6CE-21ABB32F28E3}" type="presParOf" srcId="{6FA1F7DB-5D1E-4D03-B0A7-E24E5EDEA2B5}" destId="{B3C9EE07-C2E9-4F0D-A6E8-E907A7DCEE8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FAE872-8D67-4A02-AB8E-FD071DEE87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87CC422-B8F6-4955-B704-4F3AE9C46E44}">
      <dgm:prSet/>
      <dgm:spPr/>
      <dgm:t>
        <a:bodyPr/>
        <a:lstStyle/>
        <a:p>
          <a:r>
            <a:rPr lang="en-US"/>
            <a:t>- Faster and more accurate diagnosis.</a:t>
          </a:r>
        </a:p>
      </dgm:t>
    </dgm:pt>
    <dgm:pt modelId="{9FDC94C1-3AFF-4F23-854D-1A2AD3E10A07}" type="parTrans" cxnId="{66830452-111E-4FF5-9617-148D8490B157}">
      <dgm:prSet/>
      <dgm:spPr/>
      <dgm:t>
        <a:bodyPr/>
        <a:lstStyle/>
        <a:p>
          <a:endParaRPr lang="en-US"/>
        </a:p>
      </dgm:t>
    </dgm:pt>
    <dgm:pt modelId="{EB9333C2-4991-4462-8E64-877D291BB8F5}" type="sibTrans" cxnId="{66830452-111E-4FF5-9617-148D8490B157}">
      <dgm:prSet/>
      <dgm:spPr/>
      <dgm:t>
        <a:bodyPr/>
        <a:lstStyle/>
        <a:p>
          <a:endParaRPr lang="en-US"/>
        </a:p>
      </dgm:t>
    </dgm:pt>
    <dgm:pt modelId="{45F7D659-E9C2-435A-AF5D-FBEE1EF3E826}">
      <dgm:prSet/>
      <dgm:spPr/>
      <dgm:t>
        <a:bodyPr/>
        <a:lstStyle/>
        <a:p>
          <a:r>
            <a:rPr lang="en-US"/>
            <a:t>- Improved efficiency and reduced costs.</a:t>
          </a:r>
        </a:p>
      </dgm:t>
    </dgm:pt>
    <dgm:pt modelId="{5CA45A44-BF98-4522-B9AD-764F81FE5224}" type="parTrans" cxnId="{7BD455B1-8910-4587-823F-4A0A64AF7CEC}">
      <dgm:prSet/>
      <dgm:spPr/>
      <dgm:t>
        <a:bodyPr/>
        <a:lstStyle/>
        <a:p>
          <a:endParaRPr lang="en-US"/>
        </a:p>
      </dgm:t>
    </dgm:pt>
    <dgm:pt modelId="{B423C356-AC74-447F-8CDE-405B9FAAD673}" type="sibTrans" cxnId="{7BD455B1-8910-4587-823F-4A0A64AF7CEC}">
      <dgm:prSet/>
      <dgm:spPr/>
      <dgm:t>
        <a:bodyPr/>
        <a:lstStyle/>
        <a:p>
          <a:endParaRPr lang="en-US"/>
        </a:p>
      </dgm:t>
    </dgm:pt>
    <dgm:pt modelId="{75214F12-08FC-4848-BF00-617D5B5AE668}">
      <dgm:prSet/>
      <dgm:spPr/>
      <dgm:t>
        <a:bodyPr/>
        <a:lstStyle/>
        <a:p>
          <a:r>
            <a:rPr lang="en-US"/>
            <a:t>- Personalized treatment plans and remote care support.</a:t>
          </a:r>
        </a:p>
      </dgm:t>
    </dgm:pt>
    <dgm:pt modelId="{CB412A43-D3AE-4D43-AF5A-57F78E00214F}" type="parTrans" cxnId="{6EBF1290-3CF0-4688-AC13-0EA9A4807633}">
      <dgm:prSet/>
      <dgm:spPr/>
      <dgm:t>
        <a:bodyPr/>
        <a:lstStyle/>
        <a:p>
          <a:endParaRPr lang="en-US"/>
        </a:p>
      </dgm:t>
    </dgm:pt>
    <dgm:pt modelId="{CB82AB76-AD54-44AB-953E-98D1D81821B6}" type="sibTrans" cxnId="{6EBF1290-3CF0-4688-AC13-0EA9A4807633}">
      <dgm:prSet/>
      <dgm:spPr/>
      <dgm:t>
        <a:bodyPr/>
        <a:lstStyle/>
        <a:p>
          <a:endParaRPr lang="en-US"/>
        </a:p>
      </dgm:t>
    </dgm:pt>
    <dgm:pt modelId="{67AE7CC0-ECC5-48C5-ABE7-5E317BD251A9}" type="pres">
      <dgm:prSet presAssocID="{1AFAE872-8D67-4A02-AB8E-FD071DEE8700}" presName="root" presStyleCnt="0">
        <dgm:presLayoutVars>
          <dgm:dir/>
          <dgm:resizeHandles val="exact"/>
        </dgm:presLayoutVars>
      </dgm:prSet>
      <dgm:spPr/>
    </dgm:pt>
    <dgm:pt modelId="{49229010-C696-499F-8E78-ADB77F01AE9A}" type="pres">
      <dgm:prSet presAssocID="{A87CC422-B8F6-4955-B704-4F3AE9C46E44}" presName="compNode" presStyleCnt="0"/>
      <dgm:spPr/>
    </dgm:pt>
    <dgm:pt modelId="{68B84A3D-6227-441B-B82A-60951409405D}" type="pres">
      <dgm:prSet presAssocID="{A87CC422-B8F6-4955-B704-4F3AE9C46E44}" presName="bgRect" presStyleLbl="bgShp" presStyleIdx="0" presStyleCnt="3"/>
      <dgm:spPr/>
    </dgm:pt>
    <dgm:pt modelId="{26486357-D182-4612-B424-A916049230CF}" type="pres">
      <dgm:prSet presAssocID="{A87CC422-B8F6-4955-B704-4F3AE9C46E4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B6E9113B-F8AD-4427-9BE1-C7BE290A3454}" type="pres">
      <dgm:prSet presAssocID="{A87CC422-B8F6-4955-B704-4F3AE9C46E44}" presName="spaceRect" presStyleCnt="0"/>
      <dgm:spPr/>
    </dgm:pt>
    <dgm:pt modelId="{700AD49E-43C2-492E-9945-F2AE89CBB705}" type="pres">
      <dgm:prSet presAssocID="{A87CC422-B8F6-4955-B704-4F3AE9C46E44}" presName="parTx" presStyleLbl="revTx" presStyleIdx="0" presStyleCnt="3">
        <dgm:presLayoutVars>
          <dgm:chMax val="0"/>
          <dgm:chPref val="0"/>
        </dgm:presLayoutVars>
      </dgm:prSet>
      <dgm:spPr/>
    </dgm:pt>
    <dgm:pt modelId="{D054D247-E176-41F0-B939-FB37CB30BD10}" type="pres">
      <dgm:prSet presAssocID="{EB9333C2-4991-4462-8E64-877D291BB8F5}" presName="sibTrans" presStyleCnt="0"/>
      <dgm:spPr/>
    </dgm:pt>
    <dgm:pt modelId="{18D9E0CF-BB29-4C26-B35A-25024F2248E3}" type="pres">
      <dgm:prSet presAssocID="{45F7D659-E9C2-435A-AF5D-FBEE1EF3E826}" presName="compNode" presStyleCnt="0"/>
      <dgm:spPr/>
    </dgm:pt>
    <dgm:pt modelId="{9925A643-FD42-4CEB-B717-FDBC079DCE81}" type="pres">
      <dgm:prSet presAssocID="{45F7D659-E9C2-435A-AF5D-FBEE1EF3E826}" presName="bgRect" presStyleLbl="bgShp" presStyleIdx="1" presStyleCnt="3"/>
      <dgm:spPr/>
    </dgm:pt>
    <dgm:pt modelId="{D29C3250-B1D4-4B5B-8A91-BB1427EFDB0C}" type="pres">
      <dgm:prSet presAssocID="{45F7D659-E9C2-435A-AF5D-FBEE1EF3E82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1D9D552C-710A-495E-8F3B-DBABE0491548}" type="pres">
      <dgm:prSet presAssocID="{45F7D659-E9C2-435A-AF5D-FBEE1EF3E826}" presName="spaceRect" presStyleCnt="0"/>
      <dgm:spPr/>
    </dgm:pt>
    <dgm:pt modelId="{347C6FA3-D035-4374-B6AB-85B9C2C926CD}" type="pres">
      <dgm:prSet presAssocID="{45F7D659-E9C2-435A-AF5D-FBEE1EF3E826}" presName="parTx" presStyleLbl="revTx" presStyleIdx="1" presStyleCnt="3">
        <dgm:presLayoutVars>
          <dgm:chMax val="0"/>
          <dgm:chPref val="0"/>
        </dgm:presLayoutVars>
      </dgm:prSet>
      <dgm:spPr/>
    </dgm:pt>
    <dgm:pt modelId="{A4760212-BB01-4F60-8743-C9290B9958CE}" type="pres">
      <dgm:prSet presAssocID="{B423C356-AC74-447F-8CDE-405B9FAAD673}" presName="sibTrans" presStyleCnt="0"/>
      <dgm:spPr/>
    </dgm:pt>
    <dgm:pt modelId="{3E4B06DD-1443-4A99-885E-1BA85E993C29}" type="pres">
      <dgm:prSet presAssocID="{75214F12-08FC-4848-BF00-617D5B5AE668}" presName="compNode" presStyleCnt="0"/>
      <dgm:spPr/>
    </dgm:pt>
    <dgm:pt modelId="{584D07F5-5243-44F1-AF58-056DDDF23B59}" type="pres">
      <dgm:prSet presAssocID="{75214F12-08FC-4848-BF00-617D5B5AE668}" presName="bgRect" presStyleLbl="bgShp" presStyleIdx="2" presStyleCnt="3"/>
      <dgm:spPr/>
    </dgm:pt>
    <dgm:pt modelId="{8A3D70E6-8E79-4C19-B6D1-9A5956515B8E}" type="pres">
      <dgm:prSet presAssocID="{75214F12-08FC-4848-BF00-617D5B5AE66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B929B008-E9B8-40D2-BB9C-D33381A95312}" type="pres">
      <dgm:prSet presAssocID="{75214F12-08FC-4848-BF00-617D5B5AE668}" presName="spaceRect" presStyleCnt="0"/>
      <dgm:spPr/>
    </dgm:pt>
    <dgm:pt modelId="{EA3E2334-87A5-4023-80E4-D309C9EE265A}" type="pres">
      <dgm:prSet presAssocID="{75214F12-08FC-4848-BF00-617D5B5AE66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33E0466-91D3-4D4E-AD4E-CF6B8238EAA9}" type="presOf" srcId="{45F7D659-E9C2-435A-AF5D-FBEE1EF3E826}" destId="{347C6FA3-D035-4374-B6AB-85B9C2C926CD}" srcOrd="0" destOrd="0" presId="urn:microsoft.com/office/officeart/2018/2/layout/IconVerticalSolidList"/>
    <dgm:cxn modelId="{66830452-111E-4FF5-9617-148D8490B157}" srcId="{1AFAE872-8D67-4A02-AB8E-FD071DEE8700}" destId="{A87CC422-B8F6-4955-B704-4F3AE9C46E44}" srcOrd="0" destOrd="0" parTransId="{9FDC94C1-3AFF-4F23-854D-1A2AD3E10A07}" sibTransId="{EB9333C2-4991-4462-8E64-877D291BB8F5}"/>
    <dgm:cxn modelId="{A269327F-81FC-4455-9B78-04790B32916F}" type="presOf" srcId="{75214F12-08FC-4848-BF00-617D5B5AE668}" destId="{EA3E2334-87A5-4023-80E4-D309C9EE265A}" srcOrd="0" destOrd="0" presId="urn:microsoft.com/office/officeart/2018/2/layout/IconVerticalSolidList"/>
    <dgm:cxn modelId="{6EBF1290-3CF0-4688-AC13-0EA9A4807633}" srcId="{1AFAE872-8D67-4A02-AB8E-FD071DEE8700}" destId="{75214F12-08FC-4848-BF00-617D5B5AE668}" srcOrd="2" destOrd="0" parTransId="{CB412A43-D3AE-4D43-AF5A-57F78E00214F}" sibTransId="{CB82AB76-AD54-44AB-953E-98D1D81821B6}"/>
    <dgm:cxn modelId="{FD3B35A6-17EC-4E5A-B41B-6CD78EC45725}" type="presOf" srcId="{A87CC422-B8F6-4955-B704-4F3AE9C46E44}" destId="{700AD49E-43C2-492E-9945-F2AE89CBB705}" srcOrd="0" destOrd="0" presId="urn:microsoft.com/office/officeart/2018/2/layout/IconVerticalSolidList"/>
    <dgm:cxn modelId="{4B5B45AA-2C55-4FD8-A17F-4097D6451281}" type="presOf" srcId="{1AFAE872-8D67-4A02-AB8E-FD071DEE8700}" destId="{67AE7CC0-ECC5-48C5-ABE7-5E317BD251A9}" srcOrd="0" destOrd="0" presId="urn:microsoft.com/office/officeart/2018/2/layout/IconVerticalSolidList"/>
    <dgm:cxn modelId="{7BD455B1-8910-4587-823F-4A0A64AF7CEC}" srcId="{1AFAE872-8D67-4A02-AB8E-FD071DEE8700}" destId="{45F7D659-E9C2-435A-AF5D-FBEE1EF3E826}" srcOrd="1" destOrd="0" parTransId="{5CA45A44-BF98-4522-B9AD-764F81FE5224}" sibTransId="{B423C356-AC74-447F-8CDE-405B9FAAD673}"/>
    <dgm:cxn modelId="{5DCAFAB0-EB4E-4806-8A6E-255F44EDA5F2}" type="presParOf" srcId="{67AE7CC0-ECC5-48C5-ABE7-5E317BD251A9}" destId="{49229010-C696-499F-8E78-ADB77F01AE9A}" srcOrd="0" destOrd="0" presId="urn:microsoft.com/office/officeart/2018/2/layout/IconVerticalSolidList"/>
    <dgm:cxn modelId="{428CDD46-2428-4A54-A69F-5DC6D6CC2305}" type="presParOf" srcId="{49229010-C696-499F-8E78-ADB77F01AE9A}" destId="{68B84A3D-6227-441B-B82A-60951409405D}" srcOrd="0" destOrd="0" presId="urn:microsoft.com/office/officeart/2018/2/layout/IconVerticalSolidList"/>
    <dgm:cxn modelId="{E2EEB714-94DF-4E50-AEF7-FC2D7ECFCC1D}" type="presParOf" srcId="{49229010-C696-499F-8E78-ADB77F01AE9A}" destId="{26486357-D182-4612-B424-A916049230CF}" srcOrd="1" destOrd="0" presId="urn:microsoft.com/office/officeart/2018/2/layout/IconVerticalSolidList"/>
    <dgm:cxn modelId="{EE195F35-DEE8-4B9C-BFF2-B15277075A5A}" type="presParOf" srcId="{49229010-C696-499F-8E78-ADB77F01AE9A}" destId="{B6E9113B-F8AD-4427-9BE1-C7BE290A3454}" srcOrd="2" destOrd="0" presId="urn:microsoft.com/office/officeart/2018/2/layout/IconVerticalSolidList"/>
    <dgm:cxn modelId="{A45ED008-5ED4-46AB-A9CF-203B619F1A10}" type="presParOf" srcId="{49229010-C696-499F-8E78-ADB77F01AE9A}" destId="{700AD49E-43C2-492E-9945-F2AE89CBB705}" srcOrd="3" destOrd="0" presId="urn:microsoft.com/office/officeart/2018/2/layout/IconVerticalSolidList"/>
    <dgm:cxn modelId="{F74F5A6B-90DC-4B60-A81B-A797EAC13839}" type="presParOf" srcId="{67AE7CC0-ECC5-48C5-ABE7-5E317BD251A9}" destId="{D054D247-E176-41F0-B939-FB37CB30BD10}" srcOrd="1" destOrd="0" presId="urn:microsoft.com/office/officeart/2018/2/layout/IconVerticalSolidList"/>
    <dgm:cxn modelId="{EEB7315F-61BD-4D95-860C-AFD8D01F9B85}" type="presParOf" srcId="{67AE7CC0-ECC5-48C5-ABE7-5E317BD251A9}" destId="{18D9E0CF-BB29-4C26-B35A-25024F2248E3}" srcOrd="2" destOrd="0" presId="urn:microsoft.com/office/officeart/2018/2/layout/IconVerticalSolidList"/>
    <dgm:cxn modelId="{B0594435-3368-450B-8076-E5738ACF57F0}" type="presParOf" srcId="{18D9E0CF-BB29-4C26-B35A-25024F2248E3}" destId="{9925A643-FD42-4CEB-B717-FDBC079DCE81}" srcOrd="0" destOrd="0" presId="urn:microsoft.com/office/officeart/2018/2/layout/IconVerticalSolidList"/>
    <dgm:cxn modelId="{254AF0FE-910B-427D-B18E-FACEBF7CE85B}" type="presParOf" srcId="{18D9E0CF-BB29-4C26-B35A-25024F2248E3}" destId="{D29C3250-B1D4-4B5B-8A91-BB1427EFDB0C}" srcOrd="1" destOrd="0" presId="urn:microsoft.com/office/officeart/2018/2/layout/IconVerticalSolidList"/>
    <dgm:cxn modelId="{59BE47F7-8A98-4D5A-ACD2-1009E56D5046}" type="presParOf" srcId="{18D9E0CF-BB29-4C26-B35A-25024F2248E3}" destId="{1D9D552C-710A-495E-8F3B-DBABE0491548}" srcOrd="2" destOrd="0" presId="urn:microsoft.com/office/officeart/2018/2/layout/IconVerticalSolidList"/>
    <dgm:cxn modelId="{143EFD36-E793-4E47-BB23-0BD97A356BCC}" type="presParOf" srcId="{18D9E0CF-BB29-4C26-B35A-25024F2248E3}" destId="{347C6FA3-D035-4374-B6AB-85B9C2C926CD}" srcOrd="3" destOrd="0" presId="urn:microsoft.com/office/officeart/2018/2/layout/IconVerticalSolidList"/>
    <dgm:cxn modelId="{3231846F-CA4F-4230-911D-E4D5CB550FAF}" type="presParOf" srcId="{67AE7CC0-ECC5-48C5-ABE7-5E317BD251A9}" destId="{A4760212-BB01-4F60-8743-C9290B9958CE}" srcOrd="3" destOrd="0" presId="urn:microsoft.com/office/officeart/2018/2/layout/IconVerticalSolidList"/>
    <dgm:cxn modelId="{0E3278F6-C25D-4287-9AD1-8C20F7779BD1}" type="presParOf" srcId="{67AE7CC0-ECC5-48C5-ABE7-5E317BD251A9}" destId="{3E4B06DD-1443-4A99-885E-1BA85E993C29}" srcOrd="4" destOrd="0" presId="urn:microsoft.com/office/officeart/2018/2/layout/IconVerticalSolidList"/>
    <dgm:cxn modelId="{039B90AE-93F3-46E4-9781-759DF353C990}" type="presParOf" srcId="{3E4B06DD-1443-4A99-885E-1BA85E993C29}" destId="{584D07F5-5243-44F1-AF58-056DDDF23B59}" srcOrd="0" destOrd="0" presId="urn:microsoft.com/office/officeart/2018/2/layout/IconVerticalSolidList"/>
    <dgm:cxn modelId="{3287D176-6D5C-4BE4-90F1-B255AC11A60C}" type="presParOf" srcId="{3E4B06DD-1443-4A99-885E-1BA85E993C29}" destId="{8A3D70E6-8E79-4C19-B6D1-9A5956515B8E}" srcOrd="1" destOrd="0" presId="urn:microsoft.com/office/officeart/2018/2/layout/IconVerticalSolidList"/>
    <dgm:cxn modelId="{DA710E8E-5657-4E54-A97E-3725B5CCCD97}" type="presParOf" srcId="{3E4B06DD-1443-4A99-885E-1BA85E993C29}" destId="{B929B008-E9B8-40D2-BB9C-D33381A95312}" srcOrd="2" destOrd="0" presId="urn:microsoft.com/office/officeart/2018/2/layout/IconVerticalSolidList"/>
    <dgm:cxn modelId="{A4ACBA41-6306-423D-9450-3029E795C804}" type="presParOf" srcId="{3E4B06DD-1443-4A99-885E-1BA85E993C29}" destId="{EA3E2334-87A5-4023-80E4-D309C9EE26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2D2FA2C-27ED-4C72-9748-66CA61AE7DA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404F217-E63F-4FB3-8BB8-B0EF514F698F}">
      <dgm:prSet/>
      <dgm:spPr/>
      <dgm:t>
        <a:bodyPr/>
        <a:lstStyle/>
        <a:p>
          <a:r>
            <a:rPr lang="en-US"/>
            <a:t>- Some patients may not trust automated decisions.</a:t>
          </a:r>
        </a:p>
      </dgm:t>
    </dgm:pt>
    <dgm:pt modelId="{C198C0F0-2F26-4F70-8B40-4EEC2A1FAF94}" type="parTrans" cxnId="{D1583F88-CE52-4AB6-A848-0B260625BB5A}">
      <dgm:prSet/>
      <dgm:spPr/>
      <dgm:t>
        <a:bodyPr/>
        <a:lstStyle/>
        <a:p>
          <a:endParaRPr lang="en-US"/>
        </a:p>
      </dgm:t>
    </dgm:pt>
    <dgm:pt modelId="{B101F96B-9D6F-4034-8E8F-49397C8E3426}" type="sibTrans" cxnId="{D1583F88-CE52-4AB6-A848-0B260625BB5A}">
      <dgm:prSet/>
      <dgm:spPr/>
      <dgm:t>
        <a:bodyPr/>
        <a:lstStyle/>
        <a:p>
          <a:endParaRPr lang="en-US"/>
        </a:p>
      </dgm:t>
    </dgm:pt>
    <dgm:pt modelId="{A3D729C8-87EE-4FFA-9772-D00FFE4383D7}">
      <dgm:prSet/>
      <dgm:spPr/>
      <dgm:t>
        <a:bodyPr/>
        <a:lstStyle/>
        <a:p>
          <a:r>
            <a:rPr lang="en-US"/>
            <a:t>- Ethical concerns about AI replacing human judgment.</a:t>
          </a:r>
        </a:p>
      </dgm:t>
    </dgm:pt>
    <dgm:pt modelId="{A8B03DFB-3611-4258-A112-0B90E7425527}" type="parTrans" cxnId="{70F0F25E-6398-4C30-9F8F-981AC5718506}">
      <dgm:prSet/>
      <dgm:spPr/>
      <dgm:t>
        <a:bodyPr/>
        <a:lstStyle/>
        <a:p>
          <a:endParaRPr lang="en-US"/>
        </a:p>
      </dgm:t>
    </dgm:pt>
    <dgm:pt modelId="{CB692263-EDC9-4220-A9CF-5DF43497CB94}" type="sibTrans" cxnId="{70F0F25E-6398-4C30-9F8F-981AC5718506}">
      <dgm:prSet/>
      <dgm:spPr/>
      <dgm:t>
        <a:bodyPr/>
        <a:lstStyle/>
        <a:p>
          <a:endParaRPr lang="en-US"/>
        </a:p>
      </dgm:t>
    </dgm:pt>
    <dgm:pt modelId="{477872DC-986A-4B00-A557-1AA42F713927}">
      <dgm:prSet/>
      <dgm:spPr/>
      <dgm:t>
        <a:bodyPr/>
        <a:lstStyle/>
        <a:p>
          <a:r>
            <a:rPr lang="en-US"/>
            <a:t>- Need for transparency in AI decision-making.</a:t>
          </a:r>
        </a:p>
      </dgm:t>
    </dgm:pt>
    <dgm:pt modelId="{D6B5240C-F797-47B3-91D9-972BC68A7F90}" type="parTrans" cxnId="{6007ABD6-C1B6-404D-B95B-66578B791A8B}">
      <dgm:prSet/>
      <dgm:spPr/>
      <dgm:t>
        <a:bodyPr/>
        <a:lstStyle/>
        <a:p>
          <a:endParaRPr lang="en-US"/>
        </a:p>
      </dgm:t>
    </dgm:pt>
    <dgm:pt modelId="{0ECFE57E-8B37-44CD-9B4E-414A09B8A272}" type="sibTrans" cxnId="{6007ABD6-C1B6-404D-B95B-66578B791A8B}">
      <dgm:prSet/>
      <dgm:spPr/>
      <dgm:t>
        <a:bodyPr/>
        <a:lstStyle/>
        <a:p>
          <a:endParaRPr lang="en-US"/>
        </a:p>
      </dgm:t>
    </dgm:pt>
    <dgm:pt modelId="{EC3F415E-81B8-4249-BDF0-774867C7ACD4}" type="pres">
      <dgm:prSet presAssocID="{62D2FA2C-27ED-4C72-9748-66CA61AE7DAD}" presName="root" presStyleCnt="0">
        <dgm:presLayoutVars>
          <dgm:dir/>
          <dgm:resizeHandles val="exact"/>
        </dgm:presLayoutVars>
      </dgm:prSet>
      <dgm:spPr/>
    </dgm:pt>
    <dgm:pt modelId="{C7B06CAE-5CD4-4400-9C3E-DB6EAF30C23C}" type="pres">
      <dgm:prSet presAssocID="{D404F217-E63F-4FB3-8BB8-B0EF514F698F}" presName="compNode" presStyleCnt="0"/>
      <dgm:spPr/>
    </dgm:pt>
    <dgm:pt modelId="{564912C5-6D20-47EE-862F-998706E95F76}" type="pres">
      <dgm:prSet presAssocID="{D404F217-E63F-4FB3-8BB8-B0EF514F698F}" presName="bgRect" presStyleLbl="bgShp" presStyleIdx="0" presStyleCnt="3"/>
      <dgm:spPr/>
    </dgm:pt>
    <dgm:pt modelId="{3003C31F-8B69-466F-A569-0050AE23C9B5}" type="pres">
      <dgm:prSet presAssocID="{D404F217-E63F-4FB3-8BB8-B0EF514F698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5437C0E1-497D-4C69-9120-694ABD232014}" type="pres">
      <dgm:prSet presAssocID="{D404F217-E63F-4FB3-8BB8-B0EF514F698F}" presName="spaceRect" presStyleCnt="0"/>
      <dgm:spPr/>
    </dgm:pt>
    <dgm:pt modelId="{F2568F6D-5D4C-4248-96AA-E6BD9EFD0797}" type="pres">
      <dgm:prSet presAssocID="{D404F217-E63F-4FB3-8BB8-B0EF514F698F}" presName="parTx" presStyleLbl="revTx" presStyleIdx="0" presStyleCnt="3">
        <dgm:presLayoutVars>
          <dgm:chMax val="0"/>
          <dgm:chPref val="0"/>
        </dgm:presLayoutVars>
      </dgm:prSet>
      <dgm:spPr/>
    </dgm:pt>
    <dgm:pt modelId="{60600F98-9109-45EC-AAF9-67CDF1609E95}" type="pres">
      <dgm:prSet presAssocID="{B101F96B-9D6F-4034-8E8F-49397C8E3426}" presName="sibTrans" presStyleCnt="0"/>
      <dgm:spPr/>
    </dgm:pt>
    <dgm:pt modelId="{94340463-59EC-4B94-BC6B-C7B4172CFE7E}" type="pres">
      <dgm:prSet presAssocID="{A3D729C8-87EE-4FFA-9772-D00FFE4383D7}" presName="compNode" presStyleCnt="0"/>
      <dgm:spPr/>
    </dgm:pt>
    <dgm:pt modelId="{98147684-65F6-414A-A824-B9FC75CEA447}" type="pres">
      <dgm:prSet presAssocID="{A3D729C8-87EE-4FFA-9772-D00FFE4383D7}" presName="bgRect" presStyleLbl="bgShp" presStyleIdx="1" presStyleCnt="3"/>
      <dgm:spPr/>
    </dgm:pt>
    <dgm:pt modelId="{9E9AAE6B-7EE9-48E2-BD4B-B38D4BBB2EE8}" type="pres">
      <dgm:prSet presAssocID="{A3D729C8-87EE-4FFA-9772-D00FFE4383D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C0EEF4EB-175B-456A-9A5E-B639E6CA9B4D}" type="pres">
      <dgm:prSet presAssocID="{A3D729C8-87EE-4FFA-9772-D00FFE4383D7}" presName="spaceRect" presStyleCnt="0"/>
      <dgm:spPr/>
    </dgm:pt>
    <dgm:pt modelId="{8A589030-1C61-4E2A-9025-6233445E7450}" type="pres">
      <dgm:prSet presAssocID="{A3D729C8-87EE-4FFA-9772-D00FFE4383D7}" presName="parTx" presStyleLbl="revTx" presStyleIdx="1" presStyleCnt="3">
        <dgm:presLayoutVars>
          <dgm:chMax val="0"/>
          <dgm:chPref val="0"/>
        </dgm:presLayoutVars>
      </dgm:prSet>
      <dgm:spPr/>
    </dgm:pt>
    <dgm:pt modelId="{26D9F545-59C4-4734-A11C-EEDBB3C6797B}" type="pres">
      <dgm:prSet presAssocID="{CB692263-EDC9-4220-A9CF-5DF43497CB94}" presName="sibTrans" presStyleCnt="0"/>
      <dgm:spPr/>
    </dgm:pt>
    <dgm:pt modelId="{D9C15E31-188D-46D7-93CE-DE3E64339AAF}" type="pres">
      <dgm:prSet presAssocID="{477872DC-986A-4B00-A557-1AA42F713927}" presName="compNode" presStyleCnt="0"/>
      <dgm:spPr/>
    </dgm:pt>
    <dgm:pt modelId="{1F29BAEF-58E9-4D2F-A0CA-1220CE557EA1}" type="pres">
      <dgm:prSet presAssocID="{477872DC-986A-4B00-A557-1AA42F713927}" presName="bgRect" presStyleLbl="bgShp" presStyleIdx="2" presStyleCnt="3"/>
      <dgm:spPr/>
    </dgm:pt>
    <dgm:pt modelId="{9959C82B-A627-40F5-B9F8-170D9CC1D94D}" type="pres">
      <dgm:prSet presAssocID="{477872DC-986A-4B00-A557-1AA42F71392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5FEC3C2F-34E3-4ACD-A35B-123400C5832F}" type="pres">
      <dgm:prSet presAssocID="{477872DC-986A-4B00-A557-1AA42F713927}" presName="spaceRect" presStyleCnt="0"/>
      <dgm:spPr/>
    </dgm:pt>
    <dgm:pt modelId="{8C1E845F-DCB2-4A70-A04A-0D720495FA8D}" type="pres">
      <dgm:prSet presAssocID="{477872DC-986A-4B00-A557-1AA42F71392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6DC8E3C-550F-4ABA-9BA9-39FFDF661DA5}" type="presOf" srcId="{A3D729C8-87EE-4FFA-9772-D00FFE4383D7}" destId="{8A589030-1C61-4E2A-9025-6233445E7450}" srcOrd="0" destOrd="0" presId="urn:microsoft.com/office/officeart/2018/2/layout/IconVerticalSolidList"/>
    <dgm:cxn modelId="{70F0F25E-6398-4C30-9F8F-981AC5718506}" srcId="{62D2FA2C-27ED-4C72-9748-66CA61AE7DAD}" destId="{A3D729C8-87EE-4FFA-9772-D00FFE4383D7}" srcOrd="1" destOrd="0" parTransId="{A8B03DFB-3611-4258-A112-0B90E7425527}" sibTransId="{CB692263-EDC9-4220-A9CF-5DF43497CB94}"/>
    <dgm:cxn modelId="{838CB96C-8AEC-4F86-8EA4-CFEA7530E396}" type="presOf" srcId="{D404F217-E63F-4FB3-8BB8-B0EF514F698F}" destId="{F2568F6D-5D4C-4248-96AA-E6BD9EFD0797}" srcOrd="0" destOrd="0" presId="urn:microsoft.com/office/officeart/2018/2/layout/IconVerticalSolidList"/>
    <dgm:cxn modelId="{93C6AF55-3096-4DDF-8C74-C911B8E5ADD7}" type="presOf" srcId="{477872DC-986A-4B00-A557-1AA42F713927}" destId="{8C1E845F-DCB2-4A70-A04A-0D720495FA8D}" srcOrd="0" destOrd="0" presId="urn:microsoft.com/office/officeart/2018/2/layout/IconVerticalSolidList"/>
    <dgm:cxn modelId="{D1583F88-CE52-4AB6-A848-0B260625BB5A}" srcId="{62D2FA2C-27ED-4C72-9748-66CA61AE7DAD}" destId="{D404F217-E63F-4FB3-8BB8-B0EF514F698F}" srcOrd="0" destOrd="0" parTransId="{C198C0F0-2F26-4F70-8B40-4EEC2A1FAF94}" sibTransId="{B101F96B-9D6F-4034-8E8F-49397C8E3426}"/>
    <dgm:cxn modelId="{947F9CA7-7AE6-4F74-827F-A822D0F747A9}" type="presOf" srcId="{62D2FA2C-27ED-4C72-9748-66CA61AE7DAD}" destId="{EC3F415E-81B8-4249-BDF0-774867C7ACD4}" srcOrd="0" destOrd="0" presId="urn:microsoft.com/office/officeart/2018/2/layout/IconVerticalSolidList"/>
    <dgm:cxn modelId="{6007ABD6-C1B6-404D-B95B-66578B791A8B}" srcId="{62D2FA2C-27ED-4C72-9748-66CA61AE7DAD}" destId="{477872DC-986A-4B00-A557-1AA42F713927}" srcOrd="2" destOrd="0" parTransId="{D6B5240C-F797-47B3-91D9-972BC68A7F90}" sibTransId="{0ECFE57E-8B37-44CD-9B4E-414A09B8A272}"/>
    <dgm:cxn modelId="{D2AFC407-9255-45CC-A631-ADFBAE1691FD}" type="presParOf" srcId="{EC3F415E-81B8-4249-BDF0-774867C7ACD4}" destId="{C7B06CAE-5CD4-4400-9C3E-DB6EAF30C23C}" srcOrd="0" destOrd="0" presId="urn:microsoft.com/office/officeart/2018/2/layout/IconVerticalSolidList"/>
    <dgm:cxn modelId="{399EA14B-4766-4A1B-B3AB-AC5CC1B2BF34}" type="presParOf" srcId="{C7B06CAE-5CD4-4400-9C3E-DB6EAF30C23C}" destId="{564912C5-6D20-47EE-862F-998706E95F76}" srcOrd="0" destOrd="0" presId="urn:microsoft.com/office/officeart/2018/2/layout/IconVerticalSolidList"/>
    <dgm:cxn modelId="{7B2C0FD9-E985-48FF-93F7-E1D4F504CF30}" type="presParOf" srcId="{C7B06CAE-5CD4-4400-9C3E-DB6EAF30C23C}" destId="{3003C31F-8B69-466F-A569-0050AE23C9B5}" srcOrd="1" destOrd="0" presId="urn:microsoft.com/office/officeart/2018/2/layout/IconVerticalSolidList"/>
    <dgm:cxn modelId="{FDCDB8D1-4F58-4FC3-B9A1-6095018783CF}" type="presParOf" srcId="{C7B06CAE-5CD4-4400-9C3E-DB6EAF30C23C}" destId="{5437C0E1-497D-4C69-9120-694ABD232014}" srcOrd="2" destOrd="0" presId="urn:microsoft.com/office/officeart/2018/2/layout/IconVerticalSolidList"/>
    <dgm:cxn modelId="{A1D8CCC8-9D43-44C0-9215-296EA3B2D22E}" type="presParOf" srcId="{C7B06CAE-5CD4-4400-9C3E-DB6EAF30C23C}" destId="{F2568F6D-5D4C-4248-96AA-E6BD9EFD0797}" srcOrd="3" destOrd="0" presId="urn:microsoft.com/office/officeart/2018/2/layout/IconVerticalSolidList"/>
    <dgm:cxn modelId="{AD80AEB9-C243-4191-9FE7-1FBC4CED55FA}" type="presParOf" srcId="{EC3F415E-81B8-4249-BDF0-774867C7ACD4}" destId="{60600F98-9109-45EC-AAF9-67CDF1609E95}" srcOrd="1" destOrd="0" presId="urn:microsoft.com/office/officeart/2018/2/layout/IconVerticalSolidList"/>
    <dgm:cxn modelId="{00766F2F-426D-4493-884B-30F6FE2D1AD5}" type="presParOf" srcId="{EC3F415E-81B8-4249-BDF0-774867C7ACD4}" destId="{94340463-59EC-4B94-BC6B-C7B4172CFE7E}" srcOrd="2" destOrd="0" presId="urn:microsoft.com/office/officeart/2018/2/layout/IconVerticalSolidList"/>
    <dgm:cxn modelId="{D45A6286-0325-431B-A957-30363EEC7FB3}" type="presParOf" srcId="{94340463-59EC-4B94-BC6B-C7B4172CFE7E}" destId="{98147684-65F6-414A-A824-B9FC75CEA447}" srcOrd="0" destOrd="0" presId="urn:microsoft.com/office/officeart/2018/2/layout/IconVerticalSolidList"/>
    <dgm:cxn modelId="{24594CE4-9F0D-4868-9699-3E08D3852E41}" type="presParOf" srcId="{94340463-59EC-4B94-BC6B-C7B4172CFE7E}" destId="{9E9AAE6B-7EE9-48E2-BD4B-B38D4BBB2EE8}" srcOrd="1" destOrd="0" presId="urn:microsoft.com/office/officeart/2018/2/layout/IconVerticalSolidList"/>
    <dgm:cxn modelId="{CCD69A4B-9A33-4768-8C83-63FFDCCBBA2C}" type="presParOf" srcId="{94340463-59EC-4B94-BC6B-C7B4172CFE7E}" destId="{C0EEF4EB-175B-456A-9A5E-B639E6CA9B4D}" srcOrd="2" destOrd="0" presId="urn:microsoft.com/office/officeart/2018/2/layout/IconVerticalSolidList"/>
    <dgm:cxn modelId="{599FE23D-F109-4CE4-BEA3-192D2FD39B32}" type="presParOf" srcId="{94340463-59EC-4B94-BC6B-C7B4172CFE7E}" destId="{8A589030-1C61-4E2A-9025-6233445E7450}" srcOrd="3" destOrd="0" presId="urn:microsoft.com/office/officeart/2018/2/layout/IconVerticalSolidList"/>
    <dgm:cxn modelId="{B174BCF1-C89B-4E1F-AFBB-F4143342404A}" type="presParOf" srcId="{EC3F415E-81B8-4249-BDF0-774867C7ACD4}" destId="{26D9F545-59C4-4734-A11C-EEDBB3C6797B}" srcOrd="3" destOrd="0" presId="urn:microsoft.com/office/officeart/2018/2/layout/IconVerticalSolidList"/>
    <dgm:cxn modelId="{DDF467A7-CF82-423B-85C0-00A4BD6127E4}" type="presParOf" srcId="{EC3F415E-81B8-4249-BDF0-774867C7ACD4}" destId="{D9C15E31-188D-46D7-93CE-DE3E64339AAF}" srcOrd="4" destOrd="0" presId="urn:microsoft.com/office/officeart/2018/2/layout/IconVerticalSolidList"/>
    <dgm:cxn modelId="{4A0CD722-C1B8-4FBC-BE59-4216258F4D35}" type="presParOf" srcId="{D9C15E31-188D-46D7-93CE-DE3E64339AAF}" destId="{1F29BAEF-58E9-4D2F-A0CA-1220CE557EA1}" srcOrd="0" destOrd="0" presId="urn:microsoft.com/office/officeart/2018/2/layout/IconVerticalSolidList"/>
    <dgm:cxn modelId="{3A39EDD5-3FEE-4A5A-AF26-6F2F6C045C05}" type="presParOf" srcId="{D9C15E31-188D-46D7-93CE-DE3E64339AAF}" destId="{9959C82B-A627-40F5-B9F8-170D9CC1D94D}" srcOrd="1" destOrd="0" presId="urn:microsoft.com/office/officeart/2018/2/layout/IconVerticalSolidList"/>
    <dgm:cxn modelId="{4325ED8A-B593-492D-8BC6-2DB059E2E6C2}" type="presParOf" srcId="{D9C15E31-188D-46D7-93CE-DE3E64339AAF}" destId="{5FEC3C2F-34E3-4ACD-A35B-123400C5832F}" srcOrd="2" destOrd="0" presId="urn:microsoft.com/office/officeart/2018/2/layout/IconVerticalSolidList"/>
    <dgm:cxn modelId="{96C9533A-5274-42C0-9E9F-B22C8FE650D9}" type="presParOf" srcId="{D9C15E31-188D-46D7-93CE-DE3E64339AAF}" destId="{8C1E845F-DCB2-4A70-A04A-0D720495FA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4E2B9CA-C5FE-4B11-B3FD-37FC3AA2347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BF238869-63B3-4BBE-8A01-20409859D754}">
      <dgm:prSet/>
      <dgm:spPr/>
      <dgm:t>
        <a:bodyPr/>
        <a:lstStyle/>
        <a:p>
          <a:r>
            <a:rPr lang="en-US"/>
            <a:t>- AI requires large amounts of patient data, raising confidentiality risks.</a:t>
          </a:r>
        </a:p>
      </dgm:t>
    </dgm:pt>
    <dgm:pt modelId="{38542653-7680-4D29-8ED5-B00D13F60819}" type="parTrans" cxnId="{091C8219-7972-45B0-A701-49F1F98AD8C2}">
      <dgm:prSet/>
      <dgm:spPr/>
      <dgm:t>
        <a:bodyPr/>
        <a:lstStyle/>
        <a:p>
          <a:endParaRPr lang="en-US"/>
        </a:p>
      </dgm:t>
    </dgm:pt>
    <dgm:pt modelId="{7044F864-E9F6-4897-8797-50768E576C32}" type="sibTrans" cxnId="{091C8219-7972-45B0-A701-49F1F98AD8C2}">
      <dgm:prSet/>
      <dgm:spPr/>
      <dgm:t>
        <a:bodyPr/>
        <a:lstStyle/>
        <a:p>
          <a:endParaRPr lang="en-US"/>
        </a:p>
      </dgm:t>
    </dgm:pt>
    <dgm:pt modelId="{B0D16888-1D41-43DB-B85A-A0EC534DE11F}">
      <dgm:prSet/>
      <dgm:spPr/>
      <dgm:t>
        <a:bodyPr/>
        <a:lstStyle/>
        <a:p>
          <a:r>
            <a:rPr lang="en-US"/>
            <a:t>- Hospitals must follow strict data protection regulations.</a:t>
          </a:r>
        </a:p>
      </dgm:t>
    </dgm:pt>
    <dgm:pt modelId="{10A22536-45E2-44B6-9B43-98100E40ECCF}" type="parTrans" cxnId="{014C14A9-B18A-45E7-A1E9-2E4C21793661}">
      <dgm:prSet/>
      <dgm:spPr/>
      <dgm:t>
        <a:bodyPr/>
        <a:lstStyle/>
        <a:p>
          <a:endParaRPr lang="en-US"/>
        </a:p>
      </dgm:t>
    </dgm:pt>
    <dgm:pt modelId="{DED8D227-4490-447A-9A03-081AA999A92C}" type="sibTrans" cxnId="{014C14A9-B18A-45E7-A1E9-2E4C21793661}">
      <dgm:prSet/>
      <dgm:spPr/>
      <dgm:t>
        <a:bodyPr/>
        <a:lstStyle/>
        <a:p>
          <a:endParaRPr lang="en-US"/>
        </a:p>
      </dgm:t>
    </dgm:pt>
    <dgm:pt modelId="{E575325A-EF93-446F-88A5-DEA55C8F7AC2}">
      <dgm:prSet/>
      <dgm:spPr/>
      <dgm:t>
        <a:bodyPr/>
        <a:lstStyle/>
        <a:p>
          <a:r>
            <a:rPr lang="en-US"/>
            <a:t>- Risk of cyberattacks on AI-powered systems.</a:t>
          </a:r>
        </a:p>
      </dgm:t>
    </dgm:pt>
    <dgm:pt modelId="{A3846A9F-1E26-43A0-978C-43674CA0D7FC}" type="parTrans" cxnId="{652619B5-DC1A-40FF-8492-2EBD13227679}">
      <dgm:prSet/>
      <dgm:spPr/>
      <dgm:t>
        <a:bodyPr/>
        <a:lstStyle/>
        <a:p>
          <a:endParaRPr lang="en-US"/>
        </a:p>
      </dgm:t>
    </dgm:pt>
    <dgm:pt modelId="{8FD5642E-42E7-4B7F-812C-A1A39612CFBA}" type="sibTrans" cxnId="{652619B5-DC1A-40FF-8492-2EBD13227679}">
      <dgm:prSet/>
      <dgm:spPr/>
      <dgm:t>
        <a:bodyPr/>
        <a:lstStyle/>
        <a:p>
          <a:endParaRPr lang="en-US"/>
        </a:p>
      </dgm:t>
    </dgm:pt>
    <dgm:pt modelId="{24E6B851-C6EA-4D86-BB8E-34A3A3E6B12A}" type="pres">
      <dgm:prSet presAssocID="{34E2B9CA-C5FE-4B11-B3FD-37FC3AA2347B}" presName="root" presStyleCnt="0">
        <dgm:presLayoutVars>
          <dgm:dir/>
          <dgm:resizeHandles val="exact"/>
        </dgm:presLayoutVars>
      </dgm:prSet>
      <dgm:spPr/>
    </dgm:pt>
    <dgm:pt modelId="{B2F72EF3-57FC-49C7-8332-046350BDEBEB}" type="pres">
      <dgm:prSet presAssocID="{BF238869-63B3-4BBE-8A01-20409859D754}" presName="compNode" presStyleCnt="0"/>
      <dgm:spPr/>
    </dgm:pt>
    <dgm:pt modelId="{59D67008-97BD-44D8-BD95-51F06208AF4C}" type="pres">
      <dgm:prSet presAssocID="{BF238869-63B3-4BBE-8A01-20409859D754}" presName="bgRect" presStyleLbl="bgShp" presStyleIdx="0" presStyleCnt="3"/>
      <dgm:spPr/>
    </dgm:pt>
    <dgm:pt modelId="{D02DA261-ECA0-48AB-AD3B-F78752C0C164}" type="pres">
      <dgm:prSet presAssocID="{BF238869-63B3-4BBE-8A01-20409859D75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AC093DEC-0EC7-47C5-A892-C2D4A2B845EC}" type="pres">
      <dgm:prSet presAssocID="{BF238869-63B3-4BBE-8A01-20409859D754}" presName="spaceRect" presStyleCnt="0"/>
      <dgm:spPr/>
    </dgm:pt>
    <dgm:pt modelId="{E91841EB-49A3-4DE9-9403-D06684BA7652}" type="pres">
      <dgm:prSet presAssocID="{BF238869-63B3-4BBE-8A01-20409859D754}" presName="parTx" presStyleLbl="revTx" presStyleIdx="0" presStyleCnt="3">
        <dgm:presLayoutVars>
          <dgm:chMax val="0"/>
          <dgm:chPref val="0"/>
        </dgm:presLayoutVars>
      </dgm:prSet>
      <dgm:spPr/>
    </dgm:pt>
    <dgm:pt modelId="{F0AA2161-16DA-443D-99E9-044D0BDD85BC}" type="pres">
      <dgm:prSet presAssocID="{7044F864-E9F6-4897-8797-50768E576C32}" presName="sibTrans" presStyleCnt="0"/>
      <dgm:spPr/>
    </dgm:pt>
    <dgm:pt modelId="{7EEE5F31-E450-4854-B039-C5735AA7B37D}" type="pres">
      <dgm:prSet presAssocID="{B0D16888-1D41-43DB-B85A-A0EC534DE11F}" presName="compNode" presStyleCnt="0"/>
      <dgm:spPr/>
    </dgm:pt>
    <dgm:pt modelId="{729145E7-93DD-4060-A274-10728DFDE925}" type="pres">
      <dgm:prSet presAssocID="{B0D16888-1D41-43DB-B85A-A0EC534DE11F}" presName="bgRect" presStyleLbl="bgShp" presStyleIdx="1" presStyleCnt="3"/>
      <dgm:spPr/>
    </dgm:pt>
    <dgm:pt modelId="{E16533D8-8A0A-4501-8C70-59AF50001A5E}" type="pres">
      <dgm:prSet presAssocID="{B0D16888-1D41-43DB-B85A-A0EC534DE11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7B9856AB-81FF-4CC4-B583-D89DD65C13D8}" type="pres">
      <dgm:prSet presAssocID="{B0D16888-1D41-43DB-B85A-A0EC534DE11F}" presName="spaceRect" presStyleCnt="0"/>
      <dgm:spPr/>
    </dgm:pt>
    <dgm:pt modelId="{982F4D35-258E-4A7B-87C5-9E73963C6D6E}" type="pres">
      <dgm:prSet presAssocID="{B0D16888-1D41-43DB-B85A-A0EC534DE11F}" presName="parTx" presStyleLbl="revTx" presStyleIdx="1" presStyleCnt="3">
        <dgm:presLayoutVars>
          <dgm:chMax val="0"/>
          <dgm:chPref val="0"/>
        </dgm:presLayoutVars>
      </dgm:prSet>
      <dgm:spPr/>
    </dgm:pt>
    <dgm:pt modelId="{0433F911-25D9-46F8-B973-CEA5956FB143}" type="pres">
      <dgm:prSet presAssocID="{DED8D227-4490-447A-9A03-081AA999A92C}" presName="sibTrans" presStyleCnt="0"/>
      <dgm:spPr/>
    </dgm:pt>
    <dgm:pt modelId="{40ED8F8A-EDEF-4827-9345-9185FE2A8D16}" type="pres">
      <dgm:prSet presAssocID="{E575325A-EF93-446F-88A5-DEA55C8F7AC2}" presName="compNode" presStyleCnt="0"/>
      <dgm:spPr/>
    </dgm:pt>
    <dgm:pt modelId="{88782E28-FE88-4F9C-948D-F47091F6C3AD}" type="pres">
      <dgm:prSet presAssocID="{E575325A-EF93-446F-88A5-DEA55C8F7AC2}" presName="bgRect" presStyleLbl="bgShp" presStyleIdx="2" presStyleCnt="3"/>
      <dgm:spPr/>
    </dgm:pt>
    <dgm:pt modelId="{7C00F26B-30C0-47E6-BB69-9E81586050D1}" type="pres">
      <dgm:prSet presAssocID="{E575325A-EF93-446F-88A5-DEA55C8F7AC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CB963E10-1422-469E-AF92-A75C04678784}" type="pres">
      <dgm:prSet presAssocID="{E575325A-EF93-446F-88A5-DEA55C8F7AC2}" presName="spaceRect" presStyleCnt="0"/>
      <dgm:spPr/>
    </dgm:pt>
    <dgm:pt modelId="{89B32589-2EBE-4EA4-963D-BE3FB4639030}" type="pres">
      <dgm:prSet presAssocID="{E575325A-EF93-446F-88A5-DEA55C8F7AC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91C8219-7972-45B0-A701-49F1F98AD8C2}" srcId="{34E2B9CA-C5FE-4B11-B3FD-37FC3AA2347B}" destId="{BF238869-63B3-4BBE-8A01-20409859D754}" srcOrd="0" destOrd="0" parTransId="{38542653-7680-4D29-8ED5-B00D13F60819}" sibTransId="{7044F864-E9F6-4897-8797-50768E576C32}"/>
    <dgm:cxn modelId="{FC7AAD3B-2C48-4F5E-8143-32D3D17D30A2}" type="presOf" srcId="{34E2B9CA-C5FE-4B11-B3FD-37FC3AA2347B}" destId="{24E6B851-C6EA-4D86-BB8E-34A3A3E6B12A}" srcOrd="0" destOrd="0" presId="urn:microsoft.com/office/officeart/2018/2/layout/IconVerticalSolidList"/>
    <dgm:cxn modelId="{0DFB6C6D-D608-4459-8E08-6FD5D329090F}" type="presOf" srcId="{E575325A-EF93-446F-88A5-DEA55C8F7AC2}" destId="{89B32589-2EBE-4EA4-963D-BE3FB4639030}" srcOrd="0" destOrd="0" presId="urn:microsoft.com/office/officeart/2018/2/layout/IconVerticalSolidList"/>
    <dgm:cxn modelId="{B0029D7C-787F-4560-AE17-073220841728}" type="presOf" srcId="{B0D16888-1D41-43DB-B85A-A0EC534DE11F}" destId="{982F4D35-258E-4A7B-87C5-9E73963C6D6E}" srcOrd="0" destOrd="0" presId="urn:microsoft.com/office/officeart/2018/2/layout/IconVerticalSolidList"/>
    <dgm:cxn modelId="{014C14A9-B18A-45E7-A1E9-2E4C21793661}" srcId="{34E2B9CA-C5FE-4B11-B3FD-37FC3AA2347B}" destId="{B0D16888-1D41-43DB-B85A-A0EC534DE11F}" srcOrd="1" destOrd="0" parTransId="{10A22536-45E2-44B6-9B43-98100E40ECCF}" sibTransId="{DED8D227-4490-447A-9A03-081AA999A92C}"/>
    <dgm:cxn modelId="{652619B5-DC1A-40FF-8492-2EBD13227679}" srcId="{34E2B9CA-C5FE-4B11-B3FD-37FC3AA2347B}" destId="{E575325A-EF93-446F-88A5-DEA55C8F7AC2}" srcOrd="2" destOrd="0" parTransId="{A3846A9F-1E26-43A0-978C-43674CA0D7FC}" sibTransId="{8FD5642E-42E7-4B7F-812C-A1A39612CFBA}"/>
    <dgm:cxn modelId="{141BEAF0-FAD3-405C-A8B7-7EC8D4179F03}" type="presOf" srcId="{BF238869-63B3-4BBE-8A01-20409859D754}" destId="{E91841EB-49A3-4DE9-9403-D06684BA7652}" srcOrd="0" destOrd="0" presId="urn:microsoft.com/office/officeart/2018/2/layout/IconVerticalSolidList"/>
    <dgm:cxn modelId="{21CFE33C-42A3-4699-A937-4ADCAC3DEC97}" type="presParOf" srcId="{24E6B851-C6EA-4D86-BB8E-34A3A3E6B12A}" destId="{B2F72EF3-57FC-49C7-8332-046350BDEBEB}" srcOrd="0" destOrd="0" presId="urn:microsoft.com/office/officeart/2018/2/layout/IconVerticalSolidList"/>
    <dgm:cxn modelId="{4C66DEB2-1D2B-4BBB-94F8-1CDEA8FF715A}" type="presParOf" srcId="{B2F72EF3-57FC-49C7-8332-046350BDEBEB}" destId="{59D67008-97BD-44D8-BD95-51F06208AF4C}" srcOrd="0" destOrd="0" presId="urn:microsoft.com/office/officeart/2018/2/layout/IconVerticalSolidList"/>
    <dgm:cxn modelId="{9D49AE46-7A99-4B1E-B5AB-34E9C59A7B09}" type="presParOf" srcId="{B2F72EF3-57FC-49C7-8332-046350BDEBEB}" destId="{D02DA261-ECA0-48AB-AD3B-F78752C0C164}" srcOrd="1" destOrd="0" presId="urn:microsoft.com/office/officeart/2018/2/layout/IconVerticalSolidList"/>
    <dgm:cxn modelId="{CD543EB7-26A7-478C-AF2F-4D52CD84880E}" type="presParOf" srcId="{B2F72EF3-57FC-49C7-8332-046350BDEBEB}" destId="{AC093DEC-0EC7-47C5-A892-C2D4A2B845EC}" srcOrd="2" destOrd="0" presId="urn:microsoft.com/office/officeart/2018/2/layout/IconVerticalSolidList"/>
    <dgm:cxn modelId="{D8411991-9984-470B-B0F2-3DD19F009787}" type="presParOf" srcId="{B2F72EF3-57FC-49C7-8332-046350BDEBEB}" destId="{E91841EB-49A3-4DE9-9403-D06684BA7652}" srcOrd="3" destOrd="0" presId="urn:microsoft.com/office/officeart/2018/2/layout/IconVerticalSolidList"/>
    <dgm:cxn modelId="{8B58B175-1E14-493C-B6A9-1DAE4365EE72}" type="presParOf" srcId="{24E6B851-C6EA-4D86-BB8E-34A3A3E6B12A}" destId="{F0AA2161-16DA-443D-99E9-044D0BDD85BC}" srcOrd="1" destOrd="0" presId="urn:microsoft.com/office/officeart/2018/2/layout/IconVerticalSolidList"/>
    <dgm:cxn modelId="{E2256051-1797-4DFC-B166-0B0CFF41714C}" type="presParOf" srcId="{24E6B851-C6EA-4D86-BB8E-34A3A3E6B12A}" destId="{7EEE5F31-E450-4854-B039-C5735AA7B37D}" srcOrd="2" destOrd="0" presId="urn:microsoft.com/office/officeart/2018/2/layout/IconVerticalSolidList"/>
    <dgm:cxn modelId="{C86F16B9-ADF2-4859-ABC8-9744CF09FEED}" type="presParOf" srcId="{7EEE5F31-E450-4854-B039-C5735AA7B37D}" destId="{729145E7-93DD-4060-A274-10728DFDE925}" srcOrd="0" destOrd="0" presId="urn:microsoft.com/office/officeart/2018/2/layout/IconVerticalSolidList"/>
    <dgm:cxn modelId="{45C72A13-3454-4E71-A8AD-EDBF597556D9}" type="presParOf" srcId="{7EEE5F31-E450-4854-B039-C5735AA7B37D}" destId="{E16533D8-8A0A-4501-8C70-59AF50001A5E}" srcOrd="1" destOrd="0" presId="urn:microsoft.com/office/officeart/2018/2/layout/IconVerticalSolidList"/>
    <dgm:cxn modelId="{C2F59476-DCB1-41F2-9838-92C56F801E15}" type="presParOf" srcId="{7EEE5F31-E450-4854-B039-C5735AA7B37D}" destId="{7B9856AB-81FF-4CC4-B583-D89DD65C13D8}" srcOrd="2" destOrd="0" presId="urn:microsoft.com/office/officeart/2018/2/layout/IconVerticalSolidList"/>
    <dgm:cxn modelId="{82EB3299-5C5A-49D0-8A83-E62C3B50A1C8}" type="presParOf" srcId="{7EEE5F31-E450-4854-B039-C5735AA7B37D}" destId="{982F4D35-258E-4A7B-87C5-9E73963C6D6E}" srcOrd="3" destOrd="0" presId="urn:microsoft.com/office/officeart/2018/2/layout/IconVerticalSolidList"/>
    <dgm:cxn modelId="{A62651A1-E3EF-40B7-937F-E9317BA7BB69}" type="presParOf" srcId="{24E6B851-C6EA-4D86-BB8E-34A3A3E6B12A}" destId="{0433F911-25D9-46F8-B973-CEA5956FB143}" srcOrd="3" destOrd="0" presId="urn:microsoft.com/office/officeart/2018/2/layout/IconVerticalSolidList"/>
    <dgm:cxn modelId="{FA28DBA6-C89C-4C5C-8E20-4F91FC6FD48B}" type="presParOf" srcId="{24E6B851-C6EA-4D86-BB8E-34A3A3E6B12A}" destId="{40ED8F8A-EDEF-4827-9345-9185FE2A8D16}" srcOrd="4" destOrd="0" presId="urn:microsoft.com/office/officeart/2018/2/layout/IconVerticalSolidList"/>
    <dgm:cxn modelId="{724B52B7-79FA-428E-A4A7-7FC54AEE9C94}" type="presParOf" srcId="{40ED8F8A-EDEF-4827-9345-9185FE2A8D16}" destId="{88782E28-FE88-4F9C-948D-F47091F6C3AD}" srcOrd="0" destOrd="0" presId="urn:microsoft.com/office/officeart/2018/2/layout/IconVerticalSolidList"/>
    <dgm:cxn modelId="{692F4215-B7B6-45CB-87F5-0A246F862652}" type="presParOf" srcId="{40ED8F8A-EDEF-4827-9345-9185FE2A8D16}" destId="{7C00F26B-30C0-47E6-BB69-9E81586050D1}" srcOrd="1" destOrd="0" presId="urn:microsoft.com/office/officeart/2018/2/layout/IconVerticalSolidList"/>
    <dgm:cxn modelId="{D3E1BA64-D830-46EE-8AB7-E0B197005A9A}" type="presParOf" srcId="{40ED8F8A-EDEF-4827-9345-9185FE2A8D16}" destId="{CB963E10-1422-469E-AF92-A75C04678784}" srcOrd="2" destOrd="0" presId="urn:microsoft.com/office/officeart/2018/2/layout/IconVerticalSolidList"/>
    <dgm:cxn modelId="{404BC86E-62E9-4F75-B154-0537E277BF7F}" type="presParOf" srcId="{40ED8F8A-EDEF-4827-9345-9185FE2A8D16}" destId="{89B32589-2EBE-4EA4-963D-BE3FB463903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F058990-F8B5-4143-B6F3-9A3C60C5CA3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9BD34D7-9E20-45A8-9D41-C8B08FC5F4A3}">
      <dgm:prSet/>
      <dgm:spPr/>
      <dgm:t>
        <a:bodyPr/>
        <a:lstStyle/>
        <a:p>
          <a:r>
            <a:rPr lang="en-US"/>
            <a:t>- Bias occurs when training data is incomplete or unbalanced.</a:t>
          </a:r>
        </a:p>
      </dgm:t>
    </dgm:pt>
    <dgm:pt modelId="{C1C27E48-C044-498D-87CF-E32E102586BF}" type="parTrans" cxnId="{DE822500-AF04-4767-B19E-957FDF334F04}">
      <dgm:prSet/>
      <dgm:spPr/>
      <dgm:t>
        <a:bodyPr/>
        <a:lstStyle/>
        <a:p>
          <a:endParaRPr lang="en-US"/>
        </a:p>
      </dgm:t>
    </dgm:pt>
    <dgm:pt modelId="{89293515-BA36-4FA3-A73E-1039AC98BAAB}" type="sibTrans" cxnId="{DE822500-AF04-4767-B19E-957FDF334F04}">
      <dgm:prSet/>
      <dgm:spPr/>
      <dgm:t>
        <a:bodyPr/>
        <a:lstStyle/>
        <a:p>
          <a:endParaRPr lang="en-US"/>
        </a:p>
      </dgm:t>
    </dgm:pt>
    <dgm:pt modelId="{975D53AF-6E79-4C7D-91C4-C3F08FD215BE}">
      <dgm:prSet/>
      <dgm:spPr/>
      <dgm:t>
        <a:bodyPr/>
        <a:lstStyle/>
        <a:p>
          <a:r>
            <a:rPr lang="en-US"/>
            <a:t>- Can lead to unfair treatment recommendations.</a:t>
          </a:r>
        </a:p>
      </dgm:t>
    </dgm:pt>
    <dgm:pt modelId="{E8F1775A-FB37-4AFB-8918-EE13092BC7AE}" type="parTrans" cxnId="{EDC4D301-65DD-4202-BC20-3429B322B924}">
      <dgm:prSet/>
      <dgm:spPr/>
      <dgm:t>
        <a:bodyPr/>
        <a:lstStyle/>
        <a:p>
          <a:endParaRPr lang="en-US"/>
        </a:p>
      </dgm:t>
    </dgm:pt>
    <dgm:pt modelId="{9FFECDFA-B177-4E7E-8607-38F8585408C1}" type="sibTrans" cxnId="{EDC4D301-65DD-4202-BC20-3429B322B924}">
      <dgm:prSet/>
      <dgm:spPr/>
      <dgm:t>
        <a:bodyPr/>
        <a:lstStyle/>
        <a:p>
          <a:endParaRPr lang="en-US"/>
        </a:p>
      </dgm:t>
    </dgm:pt>
    <dgm:pt modelId="{F8AA62C6-F00B-42C9-B448-FECC7534A495}">
      <dgm:prSet/>
      <dgm:spPr/>
      <dgm:t>
        <a:bodyPr/>
        <a:lstStyle/>
        <a:p>
          <a:r>
            <a:rPr lang="en-US"/>
            <a:t>- Requires continuous monitoring and testing for fairness.</a:t>
          </a:r>
        </a:p>
      </dgm:t>
    </dgm:pt>
    <dgm:pt modelId="{8C3A1C8E-8A23-4315-9330-79BD4F31B479}" type="parTrans" cxnId="{43FE94DB-EE77-4B3B-A026-99E84FF69515}">
      <dgm:prSet/>
      <dgm:spPr/>
      <dgm:t>
        <a:bodyPr/>
        <a:lstStyle/>
        <a:p>
          <a:endParaRPr lang="en-US"/>
        </a:p>
      </dgm:t>
    </dgm:pt>
    <dgm:pt modelId="{9C5D3A30-B186-43BF-9FE4-237069816E01}" type="sibTrans" cxnId="{43FE94DB-EE77-4B3B-A026-99E84FF69515}">
      <dgm:prSet/>
      <dgm:spPr/>
      <dgm:t>
        <a:bodyPr/>
        <a:lstStyle/>
        <a:p>
          <a:endParaRPr lang="en-US"/>
        </a:p>
      </dgm:t>
    </dgm:pt>
    <dgm:pt modelId="{5D02BFBF-8BBC-4097-A825-ED35DDC55C74}" type="pres">
      <dgm:prSet presAssocID="{AF058990-F8B5-4143-B6F3-9A3C60C5CA32}" presName="vert0" presStyleCnt="0">
        <dgm:presLayoutVars>
          <dgm:dir/>
          <dgm:animOne val="branch"/>
          <dgm:animLvl val="lvl"/>
        </dgm:presLayoutVars>
      </dgm:prSet>
      <dgm:spPr/>
    </dgm:pt>
    <dgm:pt modelId="{7850A510-B4D0-471D-84DF-83D012D0AF11}" type="pres">
      <dgm:prSet presAssocID="{C9BD34D7-9E20-45A8-9D41-C8B08FC5F4A3}" presName="thickLine" presStyleLbl="alignNode1" presStyleIdx="0" presStyleCnt="3"/>
      <dgm:spPr/>
    </dgm:pt>
    <dgm:pt modelId="{DD01EC94-2067-4AD2-92F2-921D1718DBBB}" type="pres">
      <dgm:prSet presAssocID="{C9BD34D7-9E20-45A8-9D41-C8B08FC5F4A3}" presName="horz1" presStyleCnt="0"/>
      <dgm:spPr/>
    </dgm:pt>
    <dgm:pt modelId="{B4ECFE41-C4F2-4799-ADAD-14CBA87DF957}" type="pres">
      <dgm:prSet presAssocID="{C9BD34D7-9E20-45A8-9D41-C8B08FC5F4A3}" presName="tx1" presStyleLbl="revTx" presStyleIdx="0" presStyleCnt="3"/>
      <dgm:spPr/>
    </dgm:pt>
    <dgm:pt modelId="{C2F53AF1-9AB2-46C7-B96B-574F726300E6}" type="pres">
      <dgm:prSet presAssocID="{C9BD34D7-9E20-45A8-9D41-C8B08FC5F4A3}" presName="vert1" presStyleCnt="0"/>
      <dgm:spPr/>
    </dgm:pt>
    <dgm:pt modelId="{DF45D75B-C320-4FBF-B3ED-713D3C2A6B7C}" type="pres">
      <dgm:prSet presAssocID="{975D53AF-6E79-4C7D-91C4-C3F08FD215BE}" presName="thickLine" presStyleLbl="alignNode1" presStyleIdx="1" presStyleCnt="3"/>
      <dgm:spPr/>
    </dgm:pt>
    <dgm:pt modelId="{CF9160B7-CF17-42E6-9E2A-5E6BF5D44289}" type="pres">
      <dgm:prSet presAssocID="{975D53AF-6E79-4C7D-91C4-C3F08FD215BE}" presName="horz1" presStyleCnt="0"/>
      <dgm:spPr/>
    </dgm:pt>
    <dgm:pt modelId="{A9DCF050-6CD4-4665-A93E-D36ABF727A8A}" type="pres">
      <dgm:prSet presAssocID="{975D53AF-6E79-4C7D-91C4-C3F08FD215BE}" presName="tx1" presStyleLbl="revTx" presStyleIdx="1" presStyleCnt="3"/>
      <dgm:spPr/>
    </dgm:pt>
    <dgm:pt modelId="{DFD6FAA5-4FDD-4424-ABFA-EF9F67E94C68}" type="pres">
      <dgm:prSet presAssocID="{975D53AF-6E79-4C7D-91C4-C3F08FD215BE}" presName="vert1" presStyleCnt="0"/>
      <dgm:spPr/>
    </dgm:pt>
    <dgm:pt modelId="{80ACF438-7979-441D-A807-F959558842F6}" type="pres">
      <dgm:prSet presAssocID="{F8AA62C6-F00B-42C9-B448-FECC7534A495}" presName="thickLine" presStyleLbl="alignNode1" presStyleIdx="2" presStyleCnt="3"/>
      <dgm:spPr/>
    </dgm:pt>
    <dgm:pt modelId="{5885D57A-CFC4-4ED6-9CDF-15EAA5B905ED}" type="pres">
      <dgm:prSet presAssocID="{F8AA62C6-F00B-42C9-B448-FECC7534A495}" presName="horz1" presStyleCnt="0"/>
      <dgm:spPr/>
    </dgm:pt>
    <dgm:pt modelId="{229D4913-4415-4572-95A6-07379ECE68AC}" type="pres">
      <dgm:prSet presAssocID="{F8AA62C6-F00B-42C9-B448-FECC7534A495}" presName="tx1" presStyleLbl="revTx" presStyleIdx="2" presStyleCnt="3"/>
      <dgm:spPr/>
    </dgm:pt>
    <dgm:pt modelId="{961604E5-576E-450B-A6A1-3EA2389B8212}" type="pres">
      <dgm:prSet presAssocID="{F8AA62C6-F00B-42C9-B448-FECC7534A495}" presName="vert1" presStyleCnt="0"/>
      <dgm:spPr/>
    </dgm:pt>
  </dgm:ptLst>
  <dgm:cxnLst>
    <dgm:cxn modelId="{DE822500-AF04-4767-B19E-957FDF334F04}" srcId="{AF058990-F8B5-4143-B6F3-9A3C60C5CA32}" destId="{C9BD34D7-9E20-45A8-9D41-C8B08FC5F4A3}" srcOrd="0" destOrd="0" parTransId="{C1C27E48-C044-498D-87CF-E32E102586BF}" sibTransId="{89293515-BA36-4FA3-A73E-1039AC98BAAB}"/>
    <dgm:cxn modelId="{EDC4D301-65DD-4202-BC20-3429B322B924}" srcId="{AF058990-F8B5-4143-B6F3-9A3C60C5CA32}" destId="{975D53AF-6E79-4C7D-91C4-C3F08FD215BE}" srcOrd="1" destOrd="0" parTransId="{E8F1775A-FB37-4AFB-8918-EE13092BC7AE}" sibTransId="{9FFECDFA-B177-4E7E-8607-38F8585408C1}"/>
    <dgm:cxn modelId="{69D5B405-DAA5-46A3-934D-2385C4C24F89}" type="presOf" srcId="{975D53AF-6E79-4C7D-91C4-C3F08FD215BE}" destId="{A9DCF050-6CD4-4665-A93E-D36ABF727A8A}" srcOrd="0" destOrd="0" presId="urn:microsoft.com/office/officeart/2008/layout/LinedList"/>
    <dgm:cxn modelId="{5F644137-1AB6-40C5-8AAF-CC13E16494C8}" type="presOf" srcId="{F8AA62C6-F00B-42C9-B448-FECC7534A495}" destId="{229D4913-4415-4572-95A6-07379ECE68AC}" srcOrd="0" destOrd="0" presId="urn:microsoft.com/office/officeart/2008/layout/LinedList"/>
    <dgm:cxn modelId="{5396A372-486B-4D50-B7E4-76EE5ACA461E}" type="presOf" srcId="{AF058990-F8B5-4143-B6F3-9A3C60C5CA32}" destId="{5D02BFBF-8BBC-4097-A825-ED35DDC55C74}" srcOrd="0" destOrd="0" presId="urn:microsoft.com/office/officeart/2008/layout/LinedList"/>
    <dgm:cxn modelId="{31988C98-E417-49B2-8669-A130BF8C1B3D}" type="presOf" srcId="{C9BD34D7-9E20-45A8-9D41-C8B08FC5F4A3}" destId="{B4ECFE41-C4F2-4799-ADAD-14CBA87DF957}" srcOrd="0" destOrd="0" presId="urn:microsoft.com/office/officeart/2008/layout/LinedList"/>
    <dgm:cxn modelId="{43FE94DB-EE77-4B3B-A026-99E84FF69515}" srcId="{AF058990-F8B5-4143-B6F3-9A3C60C5CA32}" destId="{F8AA62C6-F00B-42C9-B448-FECC7534A495}" srcOrd="2" destOrd="0" parTransId="{8C3A1C8E-8A23-4315-9330-79BD4F31B479}" sibTransId="{9C5D3A30-B186-43BF-9FE4-237069816E01}"/>
    <dgm:cxn modelId="{09314FA3-7E30-4467-8119-98604A4C4B56}" type="presParOf" srcId="{5D02BFBF-8BBC-4097-A825-ED35DDC55C74}" destId="{7850A510-B4D0-471D-84DF-83D012D0AF11}" srcOrd="0" destOrd="0" presId="urn:microsoft.com/office/officeart/2008/layout/LinedList"/>
    <dgm:cxn modelId="{BA3E201B-D835-4D52-A8AA-E22AE7641E45}" type="presParOf" srcId="{5D02BFBF-8BBC-4097-A825-ED35DDC55C74}" destId="{DD01EC94-2067-4AD2-92F2-921D1718DBBB}" srcOrd="1" destOrd="0" presId="urn:microsoft.com/office/officeart/2008/layout/LinedList"/>
    <dgm:cxn modelId="{AD0EC982-E4B4-4906-B624-0F5A74CA1F4A}" type="presParOf" srcId="{DD01EC94-2067-4AD2-92F2-921D1718DBBB}" destId="{B4ECFE41-C4F2-4799-ADAD-14CBA87DF957}" srcOrd="0" destOrd="0" presId="urn:microsoft.com/office/officeart/2008/layout/LinedList"/>
    <dgm:cxn modelId="{B1DD8DED-AAC5-461E-AA73-557C4EA43101}" type="presParOf" srcId="{DD01EC94-2067-4AD2-92F2-921D1718DBBB}" destId="{C2F53AF1-9AB2-46C7-B96B-574F726300E6}" srcOrd="1" destOrd="0" presId="urn:microsoft.com/office/officeart/2008/layout/LinedList"/>
    <dgm:cxn modelId="{15D9C3B6-5B3C-4694-B36F-C9C1069EC887}" type="presParOf" srcId="{5D02BFBF-8BBC-4097-A825-ED35DDC55C74}" destId="{DF45D75B-C320-4FBF-B3ED-713D3C2A6B7C}" srcOrd="2" destOrd="0" presId="urn:microsoft.com/office/officeart/2008/layout/LinedList"/>
    <dgm:cxn modelId="{8C74541E-5D9C-4D53-B8EF-122A7244D4E4}" type="presParOf" srcId="{5D02BFBF-8BBC-4097-A825-ED35DDC55C74}" destId="{CF9160B7-CF17-42E6-9E2A-5E6BF5D44289}" srcOrd="3" destOrd="0" presId="urn:microsoft.com/office/officeart/2008/layout/LinedList"/>
    <dgm:cxn modelId="{20803256-742D-4203-8AC7-F2ACA15D4864}" type="presParOf" srcId="{CF9160B7-CF17-42E6-9E2A-5E6BF5D44289}" destId="{A9DCF050-6CD4-4665-A93E-D36ABF727A8A}" srcOrd="0" destOrd="0" presId="urn:microsoft.com/office/officeart/2008/layout/LinedList"/>
    <dgm:cxn modelId="{43A00AA0-2E67-4100-A379-523F0233BECB}" type="presParOf" srcId="{CF9160B7-CF17-42E6-9E2A-5E6BF5D44289}" destId="{DFD6FAA5-4FDD-4424-ABFA-EF9F67E94C68}" srcOrd="1" destOrd="0" presId="urn:microsoft.com/office/officeart/2008/layout/LinedList"/>
    <dgm:cxn modelId="{7DBB3168-B755-4428-B321-6721D3FB4B81}" type="presParOf" srcId="{5D02BFBF-8BBC-4097-A825-ED35DDC55C74}" destId="{80ACF438-7979-441D-A807-F959558842F6}" srcOrd="4" destOrd="0" presId="urn:microsoft.com/office/officeart/2008/layout/LinedList"/>
    <dgm:cxn modelId="{73AAC69B-2B16-43DE-B98A-CF5FD20237DC}" type="presParOf" srcId="{5D02BFBF-8BBC-4097-A825-ED35DDC55C74}" destId="{5885D57A-CFC4-4ED6-9CDF-15EAA5B905ED}" srcOrd="5" destOrd="0" presId="urn:microsoft.com/office/officeart/2008/layout/LinedList"/>
    <dgm:cxn modelId="{8D4C7A14-6F04-46F5-9183-F7E05DCCC5B4}" type="presParOf" srcId="{5885D57A-CFC4-4ED6-9CDF-15EAA5B905ED}" destId="{229D4913-4415-4572-95A6-07379ECE68AC}" srcOrd="0" destOrd="0" presId="urn:microsoft.com/office/officeart/2008/layout/LinedList"/>
    <dgm:cxn modelId="{B47CCC64-DA84-410C-9ED5-0F94AC0C2A7F}" type="presParOf" srcId="{5885D57A-CFC4-4ED6-9CDF-15EAA5B905ED}" destId="{961604E5-576E-450B-A6A1-3EA2389B82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1C6B176-96E1-452E-9719-1FB538DD5D3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228D39C1-F52D-4404-8C1B-459643BD6729}">
      <dgm:prSet/>
      <dgm:spPr/>
      <dgm:t>
        <a:bodyPr/>
        <a:lstStyle/>
        <a:p>
          <a:r>
            <a:rPr lang="en-US"/>
            <a:t>- AI excels at speed, pattern recognition, and data processing.</a:t>
          </a:r>
        </a:p>
      </dgm:t>
    </dgm:pt>
    <dgm:pt modelId="{87948D43-FC76-496B-BAE7-2B2ABF27E9D8}" type="parTrans" cxnId="{96B1D314-079C-4741-8EA8-A31A8FED2078}">
      <dgm:prSet/>
      <dgm:spPr/>
      <dgm:t>
        <a:bodyPr/>
        <a:lstStyle/>
        <a:p>
          <a:endParaRPr lang="en-US"/>
        </a:p>
      </dgm:t>
    </dgm:pt>
    <dgm:pt modelId="{D1BF540C-1B4E-4B37-96FD-98CEED9A3DDB}" type="sibTrans" cxnId="{96B1D314-079C-4741-8EA8-A31A8FED2078}">
      <dgm:prSet/>
      <dgm:spPr/>
      <dgm:t>
        <a:bodyPr/>
        <a:lstStyle/>
        <a:p>
          <a:endParaRPr lang="en-US"/>
        </a:p>
      </dgm:t>
    </dgm:pt>
    <dgm:pt modelId="{9DF66DB4-5494-47C7-886E-C9D5CA0AE425}">
      <dgm:prSet/>
      <dgm:spPr/>
      <dgm:t>
        <a:bodyPr/>
        <a:lstStyle/>
        <a:p>
          <a:r>
            <a:rPr lang="en-US"/>
            <a:t>- Doctors excel in empathy, context understanding, and ethical judgment.</a:t>
          </a:r>
        </a:p>
      </dgm:t>
    </dgm:pt>
    <dgm:pt modelId="{E2723F6D-1554-46E3-98F1-A43694BCC7FD}" type="parTrans" cxnId="{D294641A-5D43-4F92-8490-80ACEDBC20FF}">
      <dgm:prSet/>
      <dgm:spPr/>
      <dgm:t>
        <a:bodyPr/>
        <a:lstStyle/>
        <a:p>
          <a:endParaRPr lang="en-US"/>
        </a:p>
      </dgm:t>
    </dgm:pt>
    <dgm:pt modelId="{24A92573-E1FC-477A-8BD4-45B4BD3C381D}" type="sibTrans" cxnId="{D294641A-5D43-4F92-8490-80ACEDBC20FF}">
      <dgm:prSet/>
      <dgm:spPr/>
      <dgm:t>
        <a:bodyPr/>
        <a:lstStyle/>
        <a:p>
          <a:endParaRPr lang="en-US"/>
        </a:p>
      </dgm:t>
    </dgm:pt>
    <dgm:pt modelId="{8E666238-70EB-4E0C-BA82-D18F7F077D72}">
      <dgm:prSet/>
      <dgm:spPr/>
      <dgm:t>
        <a:bodyPr/>
        <a:lstStyle/>
        <a:p>
          <a:r>
            <a:rPr lang="en-US"/>
            <a:t>- AI is a tool, not a replacement.</a:t>
          </a:r>
        </a:p>
      </dgm:t>
    </dgm:pt>
    <dgm:pt modelId="{9F774ABE-3F21-4585-926C-B6E6C43DE776}" type="parTrans" cxnId="{F7024D87-F6A3-42DD-9ADE-0D5079708D97}">
      <dgm:prSet/>
      <dgm:spPr/>
      <dgm:t>
        <a:bodyPr/>
        <a:lstStyle/>
        <a:p>
          <a:endParaRPr lang="en-US"/>
        </a:p>
      </dgm:t>
    </dgm:pt>
    <dgm:pt modelId="{6B4A32FA-7B58-4038-BA86-F001860F71AA}" type="sibTrans" cxnId="{F7024D87-F6A3-42DD-9ADE-0D5079708D97}">
      <dgm:prSet/>
      <dgm:spPr/>
      <dgm:t>
        <a:bodyPr/>
        <a:lstStyle/>
        <a:p>
          <a:endParaRPr lang="en-US"/>
        </a:p>
      </dgm:t>
    </dgm:pt>
    <dgm:pt modelId="{FF74E195-1940-402C-9EEF-7FEDAB71425F}" type="pres">
      <dgm:prSet presAssocID="{21C6B176-96E1-452E-9719-1FB538DD5D3B}" presName="root" presStyleCnt="0">
        <dgm:presLayoutVars>
          <dgm:dir/>
          <dgm:resizeHandles val="exact"/>
        </dgm:presLayoutVars>
      </dgm:prSet>
      <dgm:spPr/>
    </dgm:pt>
    <dgm:pt modelId="{8FB69C8D-03DC-4AF4-B99D-BCF45E6C5D70}" type="pres">
      <dgm:prSet presAssocID="{228D39C1-F52D-4404-8C1B-459643BD6729}" presName="compNode" presStyleCnt="0"/>
      <dgm:spPr/>
    </dgm:pt>
    <dgm:pt modelId="{BEFCD19B-B8D4-464D-8A69-2D370FEF583B}" type="pres">
      <dgm:prSet presAssocID="{228D39C1-F52D-4404-8C1B-459643BD6729}" presName="bgRect" presStyleLbl="bgShp" presStyleIdx="0" presStyleCnt="3"/>
      <dgm:spPr/>
    </dgm:pt>
    <dgm:pt modelId="{68A96A9C-ABA2-4929-B1E9-04FFC0A4C347}" type="pres">
      <dgm:prSet presAssocID="{228D39C1-F52D-4404-8C1B-459643BD672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0EBD97BB-B4D8-4671-AF48-833DFE6DC29F}" type="pres">
      <dgm:prSet presAssocID="{228D39C1-F52D-4404-8C1B-459643BD6729}" presName="spaceRect" presStyleCnt="0"/>
      <dgm:spPr/>
    </dgm:pt>
    <dgm:pt modelId="{71252BCA-1924-4102-AF40-27A5F259A43C}" type="pres">
      <dgm:prSet presAssocID="{228D39C1-F52D-4404-8C1B-459643BD6729}" presName="parTx" presStyleLbl="revTx" presStyleIdx="0" presStyleCnt="3">
        <dgm:presLayoutVars>
          <dgm:chMax val="0"/>
          <dgm:chPref val="0"/>
        </dgm:presLayoutVars>
      </dgm:prSet>
      <dgm:spPr/>
    </dgm:pt>
    <dgm:pt modelId="{A97100A1-0F66-4028-BF31-7543AB85F436}" type="pres">
      <dgm:prSet presAssocID="{D1BF540C-1B4E-4B37-96FD-98CEED9A3DDB}" presName="sibTrans" presStyleCnt="0"/>
      <dgm:spPr/>
    </dgm:pt>
    <dgm:pt modelId="{9DBC7F51-F684-474F-AED7-FF928AA87D36}" type="pres">
      <dgm:prSet presAssocID="{9DF66DB4-5494-47C7-886E-C9D5CA0AE425}" presName="compNode" presStyleCnt="0"/>
      <dgm:spPr/>
    </dgm:pt>
    <dgm:pt modelId="{0CE2B0A2-8DB3-4EAE-9719-1E83E105F492}" type="pres">
      <dgm:prSet presAssocID="{9DF66DB4-5494-47C7-886E-C9D5CA0AE425}" presName="bgRect" presStyleLbl="bgShp" presStyleIdx="1" presStyleCnt="3"/>
      <dgm:spPr/>
    </dgm:pt>
    <dgm:pt modelId="{2CA7C738-F1E2-42D1-8E43-D84DDAAD9244}" type="pres">
      <dgm:prSet presAssocID="{9DF66DB4-5494-47C7-886E-C9D5CA0AE42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CE60B43C-2331-4071-868E-8D3DB7F79977}" type="pres">
      <dgm:prSet presAssocID="{9DF66DB4-5494-47C7-886E-C9D5CA0AE425}" presName="spaceRect" presStyleCnt="0"/>
      <dgm:spPr/>
    </dgm:pt>
    <dgm:pt modelId="{93674AF1-9C3E-489B-AE1D-141747FBB189}" type="pres">
      <dgm:prSet presAssocID="{9DF66DB4-5494-47C7-886E-C9D5CA0AE425}" presName="parTx" presStyleLbl="revTx" presStyleIdx="1" presStyleCnt="3">
        <dgm:presLayoutVars>
          <dgm:chMax val="0"/>
          <dgm:chPref val="0"/>
        </dgm:presLayoutVars>
      </dgm:prSet>
      <dgm:spPr/>
    </dgm:pt>
    <dgm:pt modelId="{B86EF5FE-6C57-4861-8A1E-A2121993581F}" type="pres">
      <dgm:prSet presAssocID="{24A92573-E1FC-477A-8BD4-45B4BD3C381D}" presName="sibTrans" presStyleCnt="0"/>
      <dgm:spPr/>
    </dgm:pt>
    <dgm:pt modelId="{54A38F25-C59A-4BA1-A0D5-853D5F6EE5E3}" type="pres">
      <dgm:prSet presAssocID="{8E666238-70EB-4E0C-BA82-D18F7F077D72}" presName="compNode" presStyleCnt="0"/>
      <dgm:spPr/>
    </dgm:pt>
    <dgm:pt modelId="{1B7E5324-217F-4795-B09C-5E3BED24A976}" type="pres">
      <dgm:prSet presAssocID="{8E666238-70EB-4E0C-BA82-D18F7F077D72}" presName="bgRect" presStyleLbl="bgShp" presStyleIdx="2" presStyleCnt="3"/>
      <dgm:spPr/>
    </dgm:pt>
    <dgm:pt modelId="{0C7094E8-EAC7-4B85-A993-064AC230B45E}" type="pres">
      <dgm:prSet presAssocID="{8E666238-70EB-4E0C-BA82-D18F7F077D7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6FBBD949-4ED1-462D-B11A-EAC1A61B4563}" type="pres">
      <dgm:prSet presAssocID="{8E666238-70EB-4E0C-BA82-D18F7F077D72}" presName="spaceRect" presStyleCnt="0"/>
      <dgm:spPr/>
    </dgm:pt>
    <dgm:pt modelId="{4812B2E5-7035-4D64-9F8F-F2E7F3B8F38C}" type="pres">
      <dgm:prSet presAssocID="{8E666238-70EB-4E0C-BA82-D18F7F077D7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F89D014-CC0D-405C-AECB-875C2F88D71A}" type="presOf" srcId="{228D39C1-F52D-4404-8C1B-459643BD6729}" destId="{71252BCA-1924-4102-AF40-27A5F259A43C}" srcOrd="0" destOrd="0" presId="urn:microsoft.com/office/officeart/2018/2/layout/IconVerticalSolidList"/>
    <dgm:cxn modelId="{96B1D314-079C-4741-8EA8-A31A8FED2078}" srcId="{21C6B176-96E1-452E-9719-1FB538DD5D3B}" destId="{228D39C1-F52D-4404-8C1B-459643BD6729}" srcOrd="0" destOrd="0" parTransId="{87948D43-FC76-496B-BAE7-2B2ABF27E9D8}" sibTransId="{D1BF540C-1B4E-4B37-96FD-98CEED9A3DDB}"/>
    <dgm:cxn modelId="{D294641A-5D43-4F92-8490-80ACEDBC20FF}" srcId="{21C6B176-96E1-452E-9719-1FB538DD5D3B}" destId="{9DF66DB4-5494-47C7-886E-C9D5CA0AE425}" srcOrd="1" destOrd="0" parTransId="{E2723F6D-1554-46E3-98F1-A43694BCC7FD}" sibTransId="{24A92573-E1FC-477A-8BD4-45B4BD3C381D}"/>
    <dgm:cxn modelId="{584EF94B-1740-4360-A374-96F808B3F5BB}" type="presOf" srcId="{9DF66DB4-5494-47C7-886E-C9D5CA0AE425}" destId="{93674AF1-9C3E-489B-AE1D-141747FBB189}" srcOrd="0" destOrd="0" presId="urn:microsoft.com/office/officeart/2018/2/layout/IconVerticalSolidList"/>
    <dgm:cxn modelId="{F7024D87-F6A3-42DD-9ADE-0D5079708D97}" srcId="{21C6B176-96E1-452E-9719-1FB538DD5D3B}" destId="{8E666238-70EB-4E0C-BA82-D18F7F077D72}" srcOrd="2" destOrd="0" parTransId="{9F774ABE-3F21-4585-926C-B6E6C43DE776}" sibTransId="{6B4A32FA-7B58-4038-BA86-F001860F71AA}"/>
    <dgm:cxn modelId="{B8749FAB-E6C0-45EA-B170-157612BD93A5}" type="presOf" srcId="{8E666238-70EB-4E0C-BA82-D18F7F077D72}" destId="{4812B2E5-7035-4D64-9F8F-F2E7F3B8F38C}" srcOrd="0" destOrd="0" presId="urn:microsoft.com/office/officeart/2018/2/layout/IconVerticalSolidList"/>
    <dgm:cxn modelId="{52030BEC-0E07-4373-BDB2-555962AD71DA}" type="presOf" srcId="{21C6B176-96E1-452E-9719-1FB538DD5D3B}" destId="{FF74E195-1940-402C-9EEF-7FEDAB71425F}" srcOrd="0" destOrd="0" presId="urn:microsoft.com/office/officeart/2018/2/layout/IconVerticalSolidList"/>
    <dgm:cxn modelId="{BFAE0FA2-AB66-44C0-9950-5D613D19F1C2}" type="presParOf" srcId="{FF74E195-1940-402C-9EEF-7FEDAB71425F}" destId="{8FB69C8D-03DC-4AF4-B99D-BCF45E6C5D70}" srcOrd="0" destOrd="0" presId="urn:microsoft.com/office/officeart/2018/2/layout/IconVerticalSolidList"/>
    <dgm:cxn modelId="{E6DAD387-27A1-4FD5-92D5-AE9F47F377FB}" type="presParOf" srcId="{8FB69C8D-03DC-4AF4-B99D-BCF45E6C5D70}" destId="{BEFCD19B-B8D4-464D-8A69-2D370FEF583B}" srcOrd="0" destOrd="0" presId="urn:microsoft.com/office/officeart/2018/2/layout/IconVerticalSolidList"/>
    <dgm:cxn modelId="{3D4600CA-EF77-49FA-B58C-23DD103FCD5D}" type="presParOf" srcId="{8FB69C8D-03DC-4AF4-B99D-BCF45E6C5D70}" destId="{68A96A9C-ABA2-4929-B1E9-04FFC0A4C347}" srcOrd="1" destOrd="0" presId="urn:microsoft.com/office/officeart/2018/2/layout/IconVerticalSolidList"/>
    <dgm:cxn modelId="{CFB7B515-28FB-4B5D-B70B-46569A1BABEF}" type="presParOf" srcId="{8FB69C8D-03DC-4AF4-B99D-BCF45E6C5D70}" destId="{0EBD97BB-B4D8-4671-AF48-833DFE6DC29F}" srcOrd="2" destOrd="0" presId="urn:microsoft.com/office/officeart/2018/2/layout/IconVerticalSolidList"/>
    <dgm:cxn modelId="{3C29C201-A8C4-4E44-A1A7-C01D420C1F61}" type="presParOf" srcId="{8FB69C8D-03DC-4AF4-B99D-BCF45E6C5D70}" destId="{71252BCA-1924-4102-AF40-27A5F259A43C}" srcOrd="3" destOrd="0" presId="urn:microsoft.com/office/officeart/2018/2/layout/IconVerticalSolidList"/>
    <dgm:cxn modelId="{486CE4FD-79F3-4CE2-9E99-F514143F1A3F}" type="presParOf" srcId="{FF74E195-1940-402C-9EEF-7FEDAB71425F}" destId="{A97100A1-0F66-4028-BF31-7543AB85F436}" srcOrd="1" destOrd="0" presId="urn:microsoft.com/office/officeart/2018/2/layout/IconVerticalSolidList"/>
    <dgm:cxn modelId="{2D03FE3D-13B1-40D8-AC2A-DE80C4413A71}" type="presParOf" srcId="{FF74E195-1940-402C-9EEF-7FEDAB71425F}" destId="{9DBC7F51-F684-474F-AED7-FF928AA87D36}" srcOrd="2" destOrd="0" presId="urn:microsoft.com/office/officeart/2018/2/layout/IconVerticalSolidList"/>
    <dgm:cxn modelId="{A4B5AE3E-D4DB-4C46-BC7F-AB8CDC19DFC9}" type="presParOf" srcId="{9DBC7F51-F684-474F-AED7-FF928AA87D36}" destId="{0CE2B0A2-8DB3-4EAE-9719-1E83E105F492}" srcOrd="0" destOrd="0" presId="urn:microsoft.com/office/officeart/2018/2/layout/IconVerticalSolidList"/>
    <dgm:cxn modelId="{8BA64660-DEA3-4853-9E83-8B27DF608FE1}" type="presParOf" srcId="{9DBC7F51-F684-474F-AED7-FF928AA87D36}" destId="{2CA7C738-F1E2-42D1-8E43-D84DDAAD9244}" srcOrd="1" destOrd="0" presId="urn:microsoft.com/office/officeart/2018/2/layout/IconVerticalSolidList"/>
    <dgm:cxn modelId="{952C0961-7FAF-4BDE-B453-CF3E82430CC3}" type="presParOf" srcId="{9DBC7F51-F684-474F-AED7-FF928AA87D36}" destId="{CE60B43C-2331-4071-868E-8D3DB7F79977}" srcOrd="2" destOrd="0" presId="urn:microsoft.com/office/officeart/2018/2/layout/IconVerticalSolidList"/>
    <dgm:cxn modelId="{6564FDC9-0129-493E-980D-71696F3EA560}" type="presParOf" srcId="{9DBC7F51-F684-474F-AED7-FF928AA87D36}" destId="{93674AF1-9C3E-489B-AE1D-141747FBB189}" srcOrd="3" destOrd="0" presId="urn:microsoft.com/office/officeart/2018/2/layout/IconVerticalSolidList"/>
    <dgm:cxn modelId="{9559EA22-726D-4829-AA0B-1221C0F39A81}" type="presParOf" srcId="{FF74E195-1940-402C-9EEF-7FEDAB71425F}" destId="{B86EF5FE-6C57-4861-8A1E-A2121993581F}" srcOrd="3" destOrd="0" presId="urn:microsoft.com/office/officeart/2018/2/layout/IconVerticalSolidList"/>
    <dgm:cxn modelId="{E8A2C970-0A29-45F3-9205-59D7B2D34C10}" type="presParOf" srcId="{FF74E195-1940-402C-9EEF-7FEDAB71425F}" destId="{54A38F25-C59A-4BA1-A0D5-853D5F6EE5E3}" srcOrd="4" destOrd="0" presId="urn:microsoft.com/office/officeart/2018/2/layout/IconVerticalSolidList"/>
    <dgm:cxn modelId="{0DFD012A-7F17-4457-A852-DFC76CB9FD67}" type="presParOf" srcId="{54A38F25-C59A-4BA1-A0D5-853D5F6EE5E3}" destId="{1B7E5324-217F-4795-B09C-5E3BED24A976}" srcOrd="0" destOrd="0" presId="urn:microsoft.com/office/officeart/2018/2/layout/IconVerticalSolidList"/>
    <dgm:cxn modelId="{5189D9CE-8CA1-4B3B-9B8C-8246EECA643E}" type="presParOf" srcId="{54A38F25-C59A-4BA1-A0D5-853D5F6EE5E3}" destId="{0C7094E8-EAC7-4B85-A993-064AC230B45E}" srcOrd="1" destOrd="0" presId="urn:microsoft.com/office/officeart/2018/2/layout/IconVerticalSolidList"/>
    <dgm:cxn modelId="{245AC7E2-C3B4-49D5-839D-498DE866933C}" type="presParOf" srcId="{54A38F25-C59A-4BA1-A0D5-853D5F6EE5E3}" destId="{6FBBD949-4ED1-462D-B11A-EAC1A61B4563}" srcOrd="2" destOrd="0" presId="urn:microsoft.com/office/officeart/2018/2/layout/IconVerticalSolidList"/>
    <dgm:cxn modelId="{962AAF48-B539-450D-AFA4-A5A59FA8BC7B}" type="presParOf" srcId="{54A38F25-C59A-4BA1-A0D5-853D5F6EE5E3}" destId="{4812B2E5-7035-4D64-9F8F-F2E7F3B8F3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23A4A9E-7FEE-4AD4-B187-BCA60647C2E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046E6D9-C798-4C7D-916A-E0D933197656}">
      <dgm:prSet/>
      <dgm:spPr/>
      <dgm:t>
        <a:bodyPr/>
        <a:lstStyle/>
        <a:p>
          <a:r>
            <a:rPr lang="en-US"/>
            <a:t>- AI supports doctors by reducing workload and improving accuracy.</a:t>
          </a:r>
        </a:p>
      </dgm:t>
    </dgm:pt>
    <dgm:pt modelId="{ECF1332E-F90E-499A-86C8-0228AFFBED03}" type="parTrans" cxnId="{BCA34D4B-63A8-4134-BDE0-4168FB51CAD7}">
      <dgm:prSet/>
      <dgm:spPr/>
      <dgm:t>
        <a:bodyPr/>
        <a:lstStyle/>
        <a:p>
          <a:endParaRPr lang="en-US"/>
        </a:p>
      </dgm:t>
    </dgm:pt>
    <dgm:pt modelId="{EC25DD5B-B32C-4088-B4E1-548F46D1927B}" type="sibTrans" cxnId="{BCA34D4B-63A8-4134-BDE0-4168FB51CAD7}">
      <dgm:prSet/>
      <dgm:spPr/>
      <dgm:t>
        <a:bodyPr/>
        <a:lstStyle/>
        <a:p>
          <a:endParaRPr lang="en-US"/>
        </a:p>
      </dgm:t>
    </dgm:pt>
    <dgm:pt modelId="{B4F705E4-2E8E-42FF-8125-DEE2D034581B}">
      <dgm:prSet/>
      <dgm:spPr/>
      <dgm:t>
        <a:bodyPr/>
        <a:lstStyle/>
        <a:p>
          <a:r>
            <a:rPr lang="en-US"/>
            <a:t>- Doctors validate AI output and make final decisions.</a:t>
          </a:r>
        </a:p>
      </dgm:t>
    </dgm:pt>
    <dgm:pt modelId="{BB475DD7-C1E2-488C-90BA-E7DF22001F94}" type="parTrans" cxnId="{1A2CD142-4163-40F8-ADC1-578A337F74EF}">
      <dgm:prSet/>
      <dgm:spPr/>
      <dgm:t>
        <a:bodyPr/>
        <a:lstStyle/>
        <a:p>
          <a:endParaRPr lang="en-US"/>
        </a:p>
      </dgm:t>
    </dgm:pt>
    <dgm:pt modelId="{EC72A5F5-3948-43A8-9192-1BAF056AB309}" type="sibTrans" cxnId="{1A2CD142-4163-40F8-ADC1-578A337F74EF}">
      <dgm:prSet/>
      <dgm:spPr/>
      <dgm:t>
        <a:bodyPr/>
        <a:lstStyle/>
        <a:p>
          <a:endParaRPr lang="en-US"/>
        </a:p>
      </dgm:t>
    </dgm:pt>
    <dgm:pt modelId="{B13B83D0-892D-4303-8039-1F708B0AF4BA}">
      <dgm:prSet/>
      <dgm:spPr/>
      <dgm:t>
        <a:bodyPr/>
        <a:lstStyle/>
        <a:p>
          <a:r>
            <a:rPr lang="en-US"/>
            <a:t>- Combined approach gives best patient outcomes.</a:t>
          </a:r>
        </a:p>
      </dgm:t>
    </dgm:pt>
    <dgm:pt modelId="{E5E4CC40-80F9-4056-96EE-1CF1422FBFE4}" type="parTrans" cxnId="{D2F39A25-25DC-4273-B8C9-42CAE700D499}">
      <dgm:prSet/>
      <dgm:spPr/>
      <dgm:t>
        <a:bodyPr/>
        <a:lstStyle/>
        <a:p>
          <a:endParaRPr lang="en-US"/>
        </a:p>
      </dgm:t>
    </dgm:pt>
    <dgm:pt modelId="{738FA5F7-AFB6-4CA8-BF00-357C4B895118}" type="sibTrans" cxnId="{D2F39A25-25DC-4273-B8C9-42CAE700D499}">
      <dgm:prSet/>
      <dgm:spPr/>
      <dgm:t>
        <a:bodyPr/>
        <a:lstStyle/>
        <a:p>
          <a:endParaRPr lang="en-US"/>
        </a:p>
      </dgm:t>
    </dgm:pt>
    <dgm:pt modelId="{89A3D94A-E027-4EA0-8557-C6FEB726BD5E}" type="pres">
      <dgm:prSet presAssocID="{723A4A9E-7FEE-4AD4-B187-BCA60647C2E3}" presName="vert0" presStyleCnt="0">
        <dgm:presLayoutVars>
          <dgm:dir/>
          <dgm:animOne val="branch"/>
          <dgm:animLvl val="lvl"/>
        </dgm:presLayoutVars>
      </dgm:prSet>
      <dgm:spPr/>
    </dgm:pt>
    <dgm:pt modelId="{F39BE4ED-BC84-4375-9542-AF50F021EE31}" type="pres">
      <dgm:prSet presAssocID="{E046E6D9-C798-4C7D-916A-E0D933197656}" presName="thickLine" presStyleLbl="alignNode1" presStyleIdx="0" presStyleCnt="3"/>
      <dgm:spPr/>
    </dgm:pt>
    <dgm:pt modelId="{150F6A29-37AF-474B-8592-7B221BB26C40}" type="pres">
      <dgm:prSet presAssocID="{E046E6D9-C798-4C7D-916A-E0D933197656}" presName="horz1" presStyleCnt="0"/>
      <dgm:spPr/>
    </dgm:pt>
    <dgm:pt modelId="{075A28B0-80B0-4E4D-BB30-AFBE07C391C0}" type="pres">
      <dgm:prSet presAssocID="{E046E6D9-C798-4C7D-916A-E0D933197656}" presName="tx1" presStyleLbl="revTx" presStyleIdx="0" presStyleCnt="3"/>
      <dgm:spPr/>
    </dgm:pt>
    <dgm:pt modelId="{67EC3673-8763-4B36-99BC-70E1028A8AF8}" type="pres">
      <dgm:prSet presAssocID="{E046E6D9-C798-4C7D-916A-E0D933197656}" presName="vert1" presStyleCnt="0"/>
      <dgm:spPr/>
    </dgm:pt>
    <dgm:pt modelId="{EB9B9F92-04DE-4DEE-B66F-4B9C69A46270}" type="pres">
      <dgm:prSet presAssocID="{B4F705E4-2E8E-42FF-8125-DEE2D034581B}" presName="thickLine" presStyleLbl="alignNode1" presStyleIdx="1" presStyleCnt="3"/>
      <dgm:spPr/>
    </dgm:pt>
    <dgm:pt modelId="{E0858CAB-3C24-4DE4-997F-07187E731086}" type="pres">
      <dgm:prSet presAssocID="{B4F705E4-2E8E-42FF-8125-DEE2D034581B}" presName="horz1" presStyleCnt="0"/>
      <dgm:spPr/>
    </dgm:pt>
    <dgm:pt modelId="{83F1FD41-B784-40BE-BE96-9EF1277EFC6B}" type="pres">
      <dgm:prSet presAssocID="{B4F705E4-2E8E-42FF-8125-DEE2D034581B}" presName="tx1" presStyleLbl="revTx" presStyleIdx="1" presStyleCnt="3"/>
      <dgm:spPr/>
    </dgm:pt>
    <dgm:pt modelId="{5EFA8944-3CB8-491F-B4B7-10CFA1226D99}" type="pres">
      <dgm:prSet presAssocID="{B4F705E4-2E8E-42FF-8125-DEE2D034581B}" presName="vert1" presStyleCnt="0"/>
      <dgm:spPr/>
    </dgm:pt>
    <dgm:pt modelId="{B7069FF2-2CF8-43A1-8227-4A5F0A16CB48}" type="pres">
      <dgm:prSet presAssocID="{B13B83D0-892D-4303-8039-1F708B0AF4BA}" presName="thickLine" presStyleLbl="alignNode1" presStyleIdx="2" presStyleCnt="3"/>
      <dgm:spPr/>
    </dgm:pt>
    <dgm:pt modelId="{D57BA129-D292-411E-AE92-D10584F603DD}" type="pres">
      <dgm:prSet presAssocID="{B13B83D0-892D-4303-8039-1F708B0AF4BA}" presName="horz1" presStyleCnt="0"/>
      <dgm:spPr/>
    </dgm:pt>
    <dgm:pt modelId="{61B115AF-EE7D-4A2B-89C1-C10933C74E58}" type="pres">
      <dgm:prSet presAssocID="{B13B83D0-892D-4303-8039-1F708B0AF4BA}" presName="tx1" presStyleLbl="revTx" presStyleIdx="2" presStyleCnt="3"/>
      <dgm:spPr/>
    </dgm:pt>
    <dgm:pt modelId="{CEEB1EE7-273A-4793-83B7-073BBC0CBE65}" type="pres">
      <dgm:prSet presAssocID="{B13B83D0-892D-4303-8039-1F708B0AF4BA}" presName="vert1" presStyleCnt="0"/>
      <dgm:spPr/>
    </dgm:pt>
  </dgm:ptLst>
  <dgm:cxnLst>
    <dgm:cxn modelId="{2B79E903-91D1-45B1-B4F5-75EDEF033DFA}" type="presOf" srcId="{B13B83D0-892D-4303-8039-1F708B0AF4BA}" destId="{61B115AF-EE7D-4A2B-89C1-C10933C74E58}" srcOrd="0" destOrd="0" presId="urn:microsoft.com/office/officeart/2008/layout/LinedList"/>
    <dgm:cxn modelId="{D2F39A25-25DC-4273-B8C9-42CAE700D499}" srcId="{723A4A9E-7FEE-4AD4-B187-BCA60647C2E3}" destId="{B13B83D0-892D-4303-8039-1F708B0AF4BA}" srcOrd="2" destOrd="0" parTransId="{E5E4CC40-80F9-4056-96EE-1CF1422FBFE4}" sibTransId="{738FA5F7-AFB6-4CA8-BF00-357C4B895118}"/>
    <dgm:cxn modelId="{B5A7EF2B-8ADC-4E1F-8032-D219A42A6B6F}" type="presOf" srcId="{723A4A9E-7FEE-4AD4-B187-BCA60647C2E3}" destId="{89A3D94A-E027-4EA0-8557-C6FEB726BD5E}" srcOrd="0" destOrd="0" presId="urn:microsoft.com/office/officeart/2008/layout/LinedList"/>
    <dgm:cxn modelId="{1A2CD142-4163-40F8-ADC1-578A337F74EF}" srcId="{723A4A9E-7FEE-4AD4-B187-BCA60647C2E3}" destId="{B4F705E4-2E8E-42FF-8125-DEE2D034581B}" srcOrd="1" destOrd="0" parTransId="{BB475DD7-C1E2-488C-90BA-E7DF22001F94}" sibTransId="{EC72A5F5-3948-43A8-9192-1BAF056AB309}"/>
    <dgm:cxn modelId="{BCA34D4B-63A8-4134-BDE0-4168FB51CAD7}" srcId="{723A4A9E-7FEE-4AD4-B187-BCA60647C2E3}" destId="{E046E6D9-C798-4C7D-916A-E0D933197656}" srcOrd="0" destOrd="0" parTransId="{ECF1332E-F90E-499A-86C8-0228AFFBED03}" sibTransId="{EC25DD5B-B32C-4088-B4E1-548F46D1927B}"/>
    <dgm:cxn modelId="{D47945AE-D601-432F-99A9-D56D06EA551E}" type="presOf" srcId="{B4F705E4-2E8E-42FF-8125-DEE2D034581B}" destId="{83F1FD41-B784-40BE-BE96-9EF1277EFC6B}" srcOrd="0" destOrd="0" presId="urn:microsoft.com/office/officeart/2008/layout/LinedList"/>
    <dgm:cxn modelId="{9E33E1CE-CD9C-4EA8-97C8-518745BBFB95}" type="presOf" srcId="{E046E6D9-C798-4C7D-916A-E0D933197656}" destId="{075A28B0-80B0-4E4D-BB30-AFBE07C391C0}" srcOrd="0" destOrd="0" presId="urn:microsoft.com/office/officeart/2008/layout/LinedList"/>
    <dgm:cxn modelId="{DC6AF8EB-4A07-46BD-BA2F-E9789C7DDEFD}" type="presParOf" srcId="{89A3D94A-E027-4EA0-8557-C6FEB726BD5E}" destId="{F39BE4ED-BC84-4375-9542-AF50F021EE31}" srcOrd="0" destOrd="0" presId="urn:microsoft.com/office/officeart/2008/layout/LinedList"/>
    <dgm:cxn modelId="{6F33A88B-5FE9-4C43-8F35-935D836D2F31}" type="presParOf" srcId="{89A3D94A-E027-4EA0-8557-C6FEB726BD5E}" destId="{150F6A29-37AF-474B-8592-7B221BB26C40}" srcOrd="1" destOrd="0" presId="urn:microsoft.com/office/officeart/2008/layout/LinedList"/>
    <dgm:cxn modelId="{D8D7F648-6D4C-4957-9EF1-E3E4D0BA4347}" type="presParOf" srcId="{150F6A29-37AF-474B-8592-7B221BB26C40}" destId="{075A28B0-80B0-4E4D-BB30-AFBE07C391C0}" srcOrd="0" destOrd="0" presId="urn:microsoft.com/office/officeart/2008/layout/LinedList"/>
    <dgm:cxn modelId="{AAE4BF0D-BA1C-429C-BABA-01F4CBE0A519}" type="presParOf" srcId="{150F6A29-37AF-474B-8592-7B221BB26C40}" destId="{67EC3673-8763-4B36-99BC-70E1028A8AF8}" srcOrd="1" destOrd="0" presId="urn:microsoft.com/office/officeart/2008/layout/LinedList"/>
    <dgm:cxn modelId="{19FF45F9-43ED-49AA-98F2-F6CD508A553F}" type="presParOf" srcId="{89A3D94A-E027-4EA0-8557-C6FEB726BD5E}" destId="{EB9B9F92-04DE-4DEE-B66F-4B9C69A46270}" srcOrd="2" destOrd="0" presId="urn:microsoft.com/office/officeart/2008/layout/LinedList"/>
    <dgm:cxn modelId="{60723F55-1F0D-4EE7-8905-573CDA45E12E}" type="presParOf" srcId="{89A3D94A-E027-4EA0-8557-C6FEB726BD5E}" destId="{E0858CAB-3C24-4DE4-997F-07187E731086}" srcOrd="3" destOrd="0" presId="urn:microsoft.com/office/officeart/2008/layout/LinedList"/>
    <dgm:cxn modelId="{3366DB7E-FC1C-4818-BB5E-C064C59DC153}" type="presParOf" srcId="{E0858CAB-3C24-4DE4-997F-07187E731086}" destId="{83F1FD41-B784-40BE-BE96-9EF1277EFC6B}" srcOrd="0" destOrd="0" presId="urn:microsoft.com/office/officeart/2008/layout/LinedList"/>
    <dgm:cxn modelId="{266F2B7B-6B0B-4864-9C5C-4421F4730D41}" type="presParOf" srcId="{E0858CAB-3C24-4DE4-997F-07187E731086}" destId="{5EFA8944-3CB8-491F-B4B7-10CFA1226D99}" srcOrd="1" destOrd="0" presId="urn:microsoft.com/office/officeart/2008/layout/LinedList"/>
    <dgm:cxn modelId="{E61D423F-F081-4A6F-B40F-619FF6547B49}" type="presParOf" srcId="{89A3D94A-E027-4EA0-8557-C6FEB726BD5E}" destId="{B7069FF2-2CF8-43A1-8227-4A5F0A16CB48}" srcOrd="4" destOrd="0" presId="urn:microsoft.com/office/officeart/2008/layout/LinedList"/>
    <dgm:cxn modelId="{FE02C2CA-AA79-4C2C-9870-CE0D2B2AF7BB}" type="presParOf" srcId="{89A3D94A-E027-4EA0-8557-C6FEB726BD5E}" destId="{D57BA129-D292-411E-AE92-D10584F603DD}" srcOrd="5" destOrd="0" presId="urn:microsoft.com/office/officeart/2008/layout/LinedList"/>
    <dgm:cxn modelId="{7516781D-34F5-4491-9954-AA3B76AA3361}" type="presParOf" srcId="{D57BA129-D292-411E-AE92-D10584F603DD}" destId="{61B115AF-EE7D-4A2B-89C1-C10933C74E58}" srcOrd="0" destOrd="0" presId="urn:microsoft.com/office/officeart/2008/layout/LinedList"/>
    <dgm:cxn modelId="{6935458D-A187-4CAA-B18B-76826BF1F331}" type="presParOf" srcId="{D57BA129-D292-411E-AE92-D10584F603DD}" destId="{CEEB1EE7-273A-4793-83B7-073BBC0CBE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7AA8F73-42BE-4996-9EAF-0B7BF26DDF4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4270220B-D5F0-4570-922E-664C2591A1EF}">
      <dgm:prSet/>
      <dgm:spPr/>
      <dgm:t>
        <a:bodyPr/>
        <a:lstStyle/>
        <a:p>
          <a:r>
            <a:rPr lang="en-US"/>
            <a:t>- IBM Watson analyzed medical literature to suggest cancer treatments.</a:t>
          </a:r>
        </a:p>
      </dgm:t>
    </dgm:pt>
    <dgm:pt modelId="{7113E8D5-721B-4F46-80E7-275CA63DC368}" type="parTrans" cxnId="{625F54A7-EBDF-46FA-A8A5-4FC67ED4C5FA}">
      <dgm:prSet/>
      <dgm:spPr/>
      <dgm:t>
        <a:bodyPr/>
        <a:lstStyle/>
        <a:p>
          <a:endParaRPr lang="en-US"/>
        </a:p>
      </dgm:t>
    </dgm:pt>
    <dgm:pt modelId="{34F9FBB2-9A0B-4038-A295-9DE7BF0D29ED}" type="sibTrans" cxnId="{625F54A7-EBDF-46FA-A8A5-4FC67ED4C5FA}">
      <dgm:prSet/>
      <dgm:spPr/>
      <dgm:t>
        <a:bodyPr/>
        <a:lstStyle/>
        <a:p>
          <a:endParaRPr lang="en-US"/>
        </a:p>
      </dgm:t>
    </dgm:pt>
    <dgm:pt modelId="{8BCAD19E-C0F8-4B3B-B0B4-644383BFE077}">
      <dgm:prSet/>
      <dgm:spPr/>
      <dgm:t>
        <a:bodyPr/>
        <a:lstStyle/>
        <a:p>
          <a:r>
            <a:rPr lang="en-US"/>
            <a:t>- Faced challenges due to limited real patient data.</a:t>
          </a:r>
        </a:p>
      </dgm:t>
    </dgm:pt>
    <dgm:pt modelId="{06F2B3B3-2D43-4100-9CA4-312D18DE4BBD}" type="parTrans" cxnId="{6878E929-A064-40D6-A081-06454D4716F0}">
      <dgm:prSet/>
      <dgm:spPr/>
      <dgm:t>
        <a:bodyPr/>
        <a:lstStyle/>
        <a:p>
          <a:endParaRPr lang="en-US"/>
        </a:p>
      </dgm:t>
    </dgm:pt>
    <dgm:pt modelId="{3682A6DA-5F60-4FB0-A38E-3D5AFEFB7170}" type="sibTrans" cxnId="{6878E929-A064-40D6-A081-06454D4716F0}">
      <dgm:prSet/>
      <dgm:spPr/>
      <dgm:t>
        <a:bodyPr/>
        <a:lstStyle/>
        <a:p>
          <a:endParaRPr lang="en-US"/>
        </a:p>
      </dgm:t>
    </dgm:pt>
    <dgm:pt modelId="{AACA1AEB-B430-4471-9690-AA5771633DBE}">
      <dgm:prSet/>
      <dgm:spPr/>
      <dgm:t>
        <a:bodyPr/>
        <a:lstStyle/>
        <a:p>
          <a:r>
            <a:rPr lang="en-US"/>
            <a:t>- Showed the importance of high-quality data for AI success.</a:t>
          </a:r>
        </a:p>
      </dgm:t>
    </dgm:pt>
    <dgm:pt modelId="{1327BB4C-2A82-40EA-8C72-60E17A8EF747}" type="parTrans" cxnId="{476CC3FE-4C00-42B3-90F5-B53F1746B039}">
      <dgm:prSet/>
      <dgm:spPr/>
      <dgm:t>
        <a:bodyPr/>
        <a:lstStyle/>
        <a:p>
          <a:endParaRPr lang="en-US"/>
        </a:p>
      </dgm:t>
    </dgm:pt>
    <dgm:pt modelId="{094DE25C-5BB9-4E38-9B19-AC092D51B035}" type="sibTrans" cxnId="{476CC3FE-4C00-42B3-90F5-B53F1746B039}">
      <dgm:prSet/>
      <dgm:spPr/>
      <dgm:t>
        <a:bodyPr/>
        <a:lstStyle/>
        <a:p>
          <a:endParaRPr lang="en-US"/>
        </a:p>
      </dgm:t>
    </dgm:pt>
    <dgm:pt modelId="{3B537486-35D1-46C9-BCFD-E61B01260890}" type="pres">
      <dgm:prSet presAssocID="{67AA8F73-42BE-4996-9EAF-0B7BF26DDF4F}" presName="root" presStyleCnt="0">
        <dgm:presLayoutVars>
          <dgm:dir/>
          <dgm:resizeHandles val="exact"/>
        </dgm:presLayoutVars>
      </dgm:prSet>
      <dgm:spPr/>
    </dgm:pt>
    <dgm:pt modelId="{CE338F18-7729-4C70-A411-37FBD44B9371}" type="pres">
      <dgm:prSet presAssocID="{4270220B-D5F0-4570-922E-664C2591A1EF}" presName="compNode" presStyleCnt="0"/>
      <dgm:spPr/>
    </dgm:pt>
    <dgm:pt modelId="{CE308A3C-E032-4EEE-A873-1A0131403D85}" type="pres">
      <dgm:prSet presAssocID="{4270220B-D5F0-4570-922E-664C2591A1EF}" presName="bgRect" presStyleLbl="bgShp" presStyleIdx="0" presStyleCnt="3"/>
      <dgm:spPr/>
    </dgm:pt>
    <dgm:pt modelId="{9322F501-D1E6-47EB-BFA5-1A32CA4F7455}" type="pres">
      <dgm:prSet presAssocID="{4270220B-D5F0-4570-922E-664C2591A1E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77A92D88-BF6C-4B88-AD59-C1BA3C8CECC3}" type="pres">
      <dgm:prSet presAssocID="{4270220B-D5F0-4570-922E-664C2591A1EF}" presName="spaceRect" presStyleCnt="0"/>
      <dgm:spPr/>
    </dgm:pt>
    <dgm:pt modelId="{E802117C-1CD5-41FA-A659-E025485FFB6A}" type="pres">
      <dgm:prSet presAssocID="{4270220B-D5F0-4570-922E-664C2591A1EF}" presName="parTx" presStyleLbl="revTx" presStyleIdx="0" presStyleCnt="3">
        <dgm:presLayoutVars>
          <dgm:chMax val="0"/>
          <dgm:chPref val="0"/>
        </dgm:presLayoutVars>
      </dgm:prSet>
      <dgm:spPr/>
    </dgm:pt>
    <dgm:pt modelId="{5CB01C93-0214-4861-B1DB-7D3F6A84487C}" type="pres">
      <dgm:prSet presAssocID="{34F9FBB2-9A0B-4038-A295-9DE7BF0D29ED}" presName="sibTrans" presStyleCnt="0"/>
      <dgm:spPr/>
    </dgm:pt>
    <dgm:pt modelId="{5630459C-87E4-4349-913E-6DAA9FBF7B93}" type="pres">
      <dgm:prSet presAssocID="{8BCAD19E-C0F8-4B3B-B0B4-644383BFE077}" presName="compNode" presStyleCnt="0"/>
      <dgm:spPr/>
    </dgm:pt>
    <dgm:pt modelId="{0FE85DD1-0655-4B24-A511-B56823AA4730}" type="pres">
      <dgm:prSet presAssocID="{8BCAD19E-C0F8-4B3B-B0B4-644383BFE077}" presName="bgRect" presStyleLbl="bgShp" presStyleIdx="1" presStyleCnt="3"/>
      <dgm:spPr/>
    </dgm:pt>
    <dgm:pt modelId="{C0D97267-8BA6-419D-BD5B-5AAC77767B79}" type="pres">
      <dgm:prSet presAssocID="{8BCAD19E-C0F8-4B3B-B0B4-644383BFE07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CA412D91-EC0F-4634-B47D-40E643653B2B}" type="pres">
      <dgm:prSet presAssocID="{8BCAD19E-C0F8-4B3B-B0B4-644383BFE077}" presName="spaceRect" presStyleCnt="0"/>
      <dgm:spPr/>
    </dgm:pt>
    <dgm:pt modelId="{A6D8F187-E267-42C8-A4C3-CC64D433475C}" type="pres">
      <dgm:prSet presAssocID="{8BCAD19E-C0F8-4B3B-B0B4-644383BFE077}" presName="parTx" presStyleLbl="revTx" presStyleIdx="1" presStyleCnt="3">
        <dgm:presLayoutVars>
          <dgm:chMax val="0"/>
          <dgm:chPref val="0"/>
        </dgm:presLayoutVars>
      </dgm:prSet>
      <dgm:spPr/>
    </dgm:pt>
    <dgm:pt modelId="{6511C1B2-A6E0-44B3-8E62-41DA7DE874D6}" type="pres">
      <dgm:prSet presAssocID="{3682A6DA-5F60-4FB0-A38E-3D5AFEFB7170}" presName="sibTrans" presStyleCnt="0"/>
      <dgm:spPr/>
    </dgm:pt>
    <dgm:pt modelId="{4BE320C5-0C4B-4FC0-B656-9E957683D49B}" type="pres">
      <dgm:prSet presAssocID="{AACA1AEB-B430-4471-9690-AA5771633DBE}" presName="compNode" presStyleCnt="0"/>
      <dgm:spPr/>
    </dgm:pt>
    <dgm:pt modelId="{78AC2CCE-7AD5-43D8-8945-23094C1C1671}" type="pres">
      <dgm:prSet presAssocID="{AACA1AEB-B430-4471-9690-AA5771633DBE}" presName="bgRect" presStyleLbl="bgShp" presStyleIdx="2" presStyleCnt="3"/>
      <dgm:spPr/>
    </dgm:pt>
    <dgm:pt modelId="{B41F288E-6128-465D-ADAD-652551C5031E}" type="pres">
      <dgm:prSet presAssocID="{AACA1AEB-B430-4471-9690-AA5771633DB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C6443D92-A4FB-4405-947A-49A01DF40A4D}" type="pres">
      <dgm:prSet presAssocID="{AACA1AEB-B430-4471-9690-AA5771633DBE}" presName="spaceRect" presStyleCnt="0"/>
      <dgm:spPr/>
    </dgm:pt>
    <dgm:pt modelId="{58A2435E-584D-4E26-BC6B-95854A8AB816}" type="pres">
      <dgm:prSet presAssocID="{AACA1AEB-B430-4471-9690-AA5771633DB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878E929-A064-40D6-A081-06454D4716F0}" srcId="{67AA8F73-42BE-4996-9EAF-0B7BF26DDF4F}" destId="{8BCAD19E-C0F8-4B3B-B0B4-644383BFE077}" srcOrd="1" destOrd="0" parTransId="{06F2B3B3-2D43-4100-9CA4-312D18DE4BBD}" sibTransId="{3682A6DA-5F60-4FB0-A38E-3D5AFEFB7170}"/>
    <dgm:cxn modelId="{F390816E-8690-4218-95DB-EE45986A7A53}" type="presOf" srcId="{4270220B-D5F0-4570-922E-664C2591A1EF}" destId="{E802117C-1CD5-41FA-A659-E025485FFB6A}" srcOrd="0" destOrd="0" presId="urn:microsoft.com/office/officeart/2018/2/layout/IconVerticalSolidList"/>
    <dgm:cxn modelId="{BEFB928F-313B-41C6-93A9-7EEA5F27319E}" type="presOf" srcId="{8BCAD19E-C0F8-4B3B-B0B4-644383BFE077}" destId="{A6D8F187-E267-42C8-A4C3-CC64D433475C}" srcOrd="0" destOrd="0" presId="urn:microsoft.com/office/officeart/2018/2/layout/IconVerticalSolidList"/>
    <dgm:cxn modelId="{625F54A7-EBDF-46FA-A8A5-4FC67ED4C5FA}" srcId="{67AA8F73-42BE-4996-9EAF-0B7BF26DDF4F}" destId="{4270220B-D5F0-4570-922E-664C2591A1EF}" srcOrd="0" destOrd="0" parTransId="{7113E8D5-721B-4F46-80E7-275CA63DC368}" sibTransId="{34F9FBB2-9A0B-4038-A295-9DE7BF0D29ED}"/>
    <dgm:cxn modelId="{7C0411AB-DAE1-47DF-805F-699CA2C37C03}" type="presOf" srcId="{AACA1AEB-B430-4471-9690-AA5771633DBE}" destId="{58A2435E-584D-4E26-BC6B-95854A8AB816}" srcOrd="0" destOrd="0" presId="urn:microsoft.com/office/officeart/2018/2/layout/IconVerticalSolidList"/>
    <dgm:cxn modelId="{E36877C9-4F8B-4451-8207-94BCECC89CC7}" type="presOf" srcId="{67AA8F73-42BE-4996-9EAF-0B7BF26DDF4F}" destId="{3B537486-35D1-46C9-BCFD-E61B01260890}" srcOrd="0" destOrd="0" presId="urn:microsoft.com/office/officeart/2018/2/layout/IconVerticalSolidList"/>
    <dgm:cxn modelId="{476CC3FE-4C00-42B3-90F5-B53F1746B039}" srcId="{67AA8F73-42BE-4996-9EAF-0B7BF26DDF4F}" destId="{AACA1AEB-B430-4471-9690-AA5771633DBE}" srcOrd="2" destOrd="0" parTransId="{1327BB4C-2A82-40EA-8C72-60E17A8EF747}" sibTransId="{094DE25C-5BB9-4E38-9B19-AC092D51B035}"/>
    <dgm:cxn modelId="{CC9A3F0C-6666-4CB8-97FD-8E4F25B9D11C}" type="presParOf" srcId="{3B537486-35D1-46C9-BCFD-E61B01260890}" destId="{CE338F18-7729-4C70-A411-37FBD44B9371}" srcOrd="0" destOrd="0" presId="urn:microsoft.com/office/officeart/2018/2/layout/IconVerticalSolidList"/>
    <dgm:cxn modelId="{BB974182-E483-4755-9673-4A0B9FAD0370}" type="presParOf" srcId="{CE338F18-7729-4C70-A411-37FBD44B9371}" destId="{CE308A3C-E032-4EEE-A873-1A0131403D85}" srcOrd="0" destOrd="0" presId="urn:microsoft.com/office/officeart/2018/2/layout/IconVerticalSolidList"/>
    <dgm:cxn modelId="{E647D43F-4331-4236-95DB-3E70431EB3DC}" type="presParOf" srcId="{CE338F18-7729-4C70-A411-37FBD44B9371}" destId="{9322F501-D1E6-47EB-BFA5-1A32CA4F7455}" srcOrd="1" destOrd="0" presId="urn:microsoft.com/office/officeart/2018/2/layout/IconVerticalSolidList"/>
    <dgm:cxn modelId="{A8FF07E7-6BC5-4891-B1EE-27CF0370490C}" type="presParOf" srcId="{CE338F18-7729-4C70-A411-37FBD44B9371}" destId="{77A92D88-BF6C-4B88-AD59-C1BA3C8CECC3}" srcOrd="2" destOrd="0" presId="urn:microsoft.com/office/officeart/2018/2/layout/IconVerticalSolidList"/>
    <dgm:cxn modelId="{77CF5914-DE2F-4D86-A4ED-62BB2EC9733D}" type="presParOf" srcId="{CE338F18-7729-4C70-A411-37FBD44B9371}" destId="{E802117C-1CD5-41FA-A659-E025485FFB6A}" srcOrd="3" destOrd="0" presId="urn:microsoft.com/office/officeart/2018/2/layout/IconVerticalSolidList"/>
    <dgm:cxn modelId="{B575E1CF-6471-4869-B43C-3FAE817EE7F5}" type="presParOf" srcId="{3B537486-35D1-46C9-BCFD-E61B01260890}" destId="{5CB01C93-0214-4861-B1DB-7D3F6A84487C}" srcOrd="1" destOrd="0" presId="urn:microsoft.com/office/officeart/2018/2/layout/IconVerticalSolidList"/>
    <dgm:cxn modelId="{4804421E-33CE-46F1-9F68-6CA163B0E783}" type="presParOf" srcId="{3B537486-35D1-46C9-BCFD-E61B01260890}" destId="{5630459C-87E4-4349-913E-6DAA9FBF7B93}" srcOrd="2" destOrd="0" presId="urn:microsoft.com/office/officeart/2018/2/layout/IconVerticalSolidList"/>
    <dgm:cxn modelId="{EA36C11B-29A6-4046-8032-052603C273B1}" type="presParOf" srcId="{5630459C-87E4-4349-913E-6DAA9FBF7B93}" destId="{0FE85DD1-0655-4B24-A511-B56823AA4730}" srcOrd="0" destOrd="0" presId="urn:microsoft.com/office/officeart/2018/2/layout/IconVerticalSolidList"/>
    <dgm:cxn modelId="{84F77743-1D9E-4609-8F18-7E5581780560}" type="presParOf" srcId="{5630459C-87E4-4349-913E-6DAA9FBF7B93}" destId="{C0D97267-8BA6-419D-BD5B-5AAC77767B79}" srcOrd="1" destOrd="0" presId="urn:microsoft.com/office/officeart/2018/2/layout/IconVerticalSolidList"/>
    <dgm:cxn modelId="{1D45075C-5EC0-4B3C-8682-6F14EB1A7F14}" type="presParOf" srcId="{5630459C-87E4-4349-913E-6DAA9FBF7B93}" destId="{CA412D91-EC0F-4634-B47D-40E643653B2B}" srcOrd="2" destOrd="0" presId="urn:microsoft.com/office/officeart/2018/2/layout/IconVerticalSolidList"/>
    <dgm:cxn modelId="{34985309-08C9-46B1-BBF4-9BABBFF417FF}" type="presParOf" srcId="{5630459C-87E4-4349-913E-6DAA9FBF7B93}" destId="{A6D8F187-E267-42C8-A4C3-CC64D433475C}" srcOrd="3" destOrd="0" presId="urn:microsoft.com/office/officeart/2018/2/layout/IconVerticalSolidList"/>
    <dgm:cxn modelId="{8D4C8A1F-0FAC-45DD-A802-0778017A2AC1}" type="presParOf" srcId="{3B537486-35D1-46C9-BCFD-E61B01260890}" destId="{6511C1B2-A6E0-44B3-8E62-41DA7DE874D6}" srcOrd="3" destOrd="0" presId="urn:microsoft.com/office/officeart/2018/2/layout/IconVerticalSolidList"/>
    <dgm:cxn modelId="{9AF2DEE2-559C-44BD-9421-F7ECBD2BDE57}" type="presParOf" srcId="{3B537486-35D1-46C9-BCFD-E61B01260890}" destId="{4BE320C5-0C4B-4FC0-B656-9E957683D49B}" srcOrd="4" destOrd="0" presId="urn:microsoft.com/office/officeart/2018/2/layout/IconVerticalSolidList"/>
    <dgm:cxn modelId="{4519C983-8FB3-42F6-9ECC-C1829B0CCBE4}" type="presParOf" srcId="{4BE320C5-0C4B-4FC0-B656-9E957683D49B}" destId="{78AC2CCE-7AD5-43D8-8945-23094C1C1671}" srcOrd="0" destOrd="0" presId="urn:microsoft.com/office/officeart/2018/2/layout/IconVerticalSolidList"/>
    <dgm:cxn modelId="{691E2C83-3921-4E05-8889-4B7E524E6EBC}" type="presParOf" srcId="{4BE320C5-0C4B-4FC0-B656-9E957683D49B}" destId="{B41F288E-6128-465D-ADAD-652551C5031E}" srcOrd="1" destOrd="0" presId="urn:microsoft.com/office/officeart/2018/2/layout/IconVerticalSolidList"/>
    <dgm:cxn modelId="{06757185-B4A7-49C1-9AB3-59F63F72181D}" type="presParOf" srcId="{4BE320C5-0C4B-4FC0-B656-9E957683D49B}" destId="{C6443D92-A4FB-4405-947A-49A01DF40A4D}" srcOrd="2" destOrd="0" presId="urn:microsoft.com/office/officeart/2018/2/layout/IconVerticalSolidList"/>
    <dgm:cxn modelId="{46BDDA94-EEE2-470F-B637-9786D1BDA5A7}" type="presParOf" srcId="{4BE320C5-0C4B-4FC0-B656-9E957683D49B}" destId="{58A2435E-584D-4E26-BC6B-95854A8AB8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3064E86-7828-42BB-BEEF-EAB564BE526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E8D9F70D-AC44-4E54-B63C-E60289EDBDA4}">
      <dgm:prSet/>
      <dgm:spPr/>
      <dgm:t>
        <a:bodyPr/>
        <a:lstStyle/>
        <a:p>
          <a:r>
            <a:rPr lang="en-US"/>
            <a:t>- Used for infection prediction, contact tracing, and triage.</a:t>
          </a:r>
        </a:p>
      </dgm:t>
    </dgm:pt>
    <dgm:pt modelId="{6A4CA6DB-A9BB-4A5C-9E06-E6CE97E27A6C}" type="parTrans" cxnId="{68DDA2C9-FC12-43F1-9F30-A698C867092E}">
      <dgm:prSet/>
      <dgm:spPr/>
      <dgm:t>
        <a:bodyPr/>
        <a:lstStyle/>
        <a:p>
          <a:endParaRPr lang="en-US"/>
        </a:p>
      </dgm:t>
    </dgm:pt>
    <dgm:pt modelId="{58908591-8BC4-4475-B13C-719ED56D8AFF}" type="sibTrans" cxnId="{68DDA2C9-FC12-43F1-9F30-A698C867092E}">
      <dgm:prSet/>
      <dgm:spPr/>
      <dgm:t>
        <a:bodyPr/>
        <a:lstStyle/>
        <a:p>
          <a:endParaRPr lang="en-US"/>
        </a:p>
      </dgm:t>
    </dgm:pt>
    <dgm:pt modelId="{77BF011F-6D4F-40E6-84A9-429FBF76B80F}">
      <dgm:prSet/>
      <dgm:spPr/>
      <dgm:t>
        <a:bodyPr/>
        <a:lstStyle/>
        <a:p>
          <a:r>
            <a:rPr lang="en-US"/>
            <a:t>- AI accelerated vaccine research and detected outbreak patterns.</a:t>
          </a:r>
        </a:p>
      </dgm:t>
    </dgm:pt>
    <dgm:pt modelId="{1E16CB23-7DEB-4259-B8C4-3AD4FBB45555}" type="parTrans" cxnId="{5F3DAC19-B373-4D51-A0AB-A9FF1A86D407}">
      <dgm:prSet/>
      <dgm:spPr/>
      <dgm:t>
        <a:bodyPr/>
        <a:lstStyle/>
        <a:p>
          <a:endParaRPr lang="en-US"/>
        </a:p>
      </dgm:t>
    </dgm:pt>
    <dgm:pt modelId="{DC04C3E1-1AC1-4921-BACF-62D52BDC246F}" type="sibTrans" cxnId="{5F3DAC19-B373-4D51-A0AB-A9FF1A86D407}">
      <dgm:prSet/>
      <dgm:spPr/>
      <dgm:t>
        <a:bodyPr/>
        <a:lstStyle/>
        <a:p>
          <a:endParaRPr lang="en-US"/>
        </a:p>
      </dgm:t>
    </dgm:pt>
    <dgm:pt modelId="{625EEEC8-B3B1-48CE-81CF-60AAAC47B553}">
      <dgm:prSet/>
      <dgm:spPr/>
      <dgm:t>
        <a:bodyPr/>
        <a:lstStyle/>
        <a:p>
          <a:r>
            <a:rPr lang="en-US"/>
            <a:t>- Helped manage hospital resources during surges.</a:t>
          </a:r>
        </a:p>
      </dgm:t>
    </dgm:pt>
    <dgm:pt modelId="{688DCBDD-5ED2-461A-B855-4F9E2D6BA872}" type="parTrans" cxnId="{401F5D06-8863-4F6B-9497-C1EBA75706B9}">
      <dgm:prSet/>
      <dgm:spPr/>
      <dgm:t>
        <a:bodyPr/>
        <a:lstStyle/>
        <a:p>
          <a:endParaRPr lang="en-US"/>
        </a:p>
      </dgm:t>
    </dgm:pt>
    <dgm:pt modelId="{94FB6DB2-58EB-445F-86C3-B2D7D9D23529}" type="sibTrans" cxnId="{401F5D06-8863-4F6B-9497-C1EBA75706B9}">
      <dgm:prSet/>
      <dgm:spPr/>
      <dgm:t>
        <a:bodyPr/>
        <a:lstStyle/>
        <a:p>
          <a:endParaRPr lang="en-US"/>
        </a:p>
      </dgm:t>
    </dgm:pt>
    <dgm:pt modelId="{59263827-148D-4974-BAC5-58D89009B1E5}" type="pres">
      <dgm:prSet presAssocID="{83064E86-7828-42BB-BEEF-EAB564BE526F}" presName="root" presStyleCnt="0">
        <dgm:presLayoutVars>
          <dgm:dir/>
          <dgm:resizeHandles val="exact"/>
        </dgm:presLayoutVars>
      </dgm:prSet>
      <dgm:spPr/>
    </dgm:pt>
    <dgm:pt modelId="{4C7DA78B-099E-4F32-95F6-3E74BCC2B526}" type="pres">
      <dgm:prSet presAssocID="{E8D9F70D-AC44-4E54-B63C-E60289EDBDA4}" presName="compNode" presStyleCnt="0"/>
      <dgm:spPr/>
    </dgm:pt>
    <dgm:pt modelId="{B57453AD-9829-4C7F-8365-5A5B1D7E59CF}" type="pres">
      <dgm:prSet presAssocID="{E8D9F70D-AC44-4E54-B63C-E60289EDBDA4}" presName="bgRect" presStyleLbl="bgShp" presStyleIdx="0" presStyleCnt="3"/>
      <dgm:spPr/>
    </dgm:pt>
    <dgm:pt modelId="{CEDA80A7-15CC-4594-AABA-D1D8082040BE}" type="pres">
      <dgm:prSet presAssocID="{E8D9F70D-AC44-4E54-B63C-E60289EDBDA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C3B7A25E-9149-4A8E-9832-EDFA3F6D5476}" type="pres">
      <dgm:prSet presAssocID="{E8D9F70D-AC44-4E54-B63C-E60289EDBDA4}" presName="spaceRect" presStyleCnt="0"/>
      <dgm:spPr/>
    </dgm:pt>
    <dgm:pt modelId="{4A7F4321-81D4-4EBA-92AA-01C464B1EE27}" type="pres">
      <dgm:prSet presAssocID="{E8D9F70D-AC44-4E54-B63C-E60289EDBDA4}" presName="parTx" presStyleLbl="revTx" presStyleIdx="0" presStyleCnt="3">
        <dgm:presLayoutVars>
          <dgm:chMax val="0"/>
          <dgm:chPref val="0"/>
        </dgm:presLayoutVars>
      </dgm:prSet>
      <dgm:spPr/>
    </dgm:pt>
    <dgm:pt modelId="{C7C2599C-FE08-4897-BA19-C822CC579E13}" type="pres">
      <dgm:prSet presAssocID="{58908591-8BC4-4475-B13C-719ED56D8AFF}" presName="sibTrans" presStyleCnt="0"/>
      <dgm:spPr/>
    </dgm:pt>
    <dgm:pt modelId="{EB83C17D-276F-4FC1-B52B-FEBCF7F2F1BF}" type="pres">
      <dgm:prSet presAssocID="{77BF011F-6D4F-40E6-84A9-429FBF76B80F}" presName="compNode" presStyleCnt="0"/>
      <dgm:spPr/>
    </dgm:pt>
    <dgm:pt modelId="{F25AE7B9-EB68-4B4D-922E-0C382429C306}" type="pres">
      <dgm:prSet presAssocID="{77BF011F-6D4F-40E6-84A9-429FBF76B80F}" presName="bgRect" presStyleLbl="bgShp" presStyleIdx="1" presStyleCnt="3"/>
      <dgm:spPr/>
    </dgm:pt>
    <dgm:pt modelId="{3BDAB8BC-FECD-473A-883D-1311CEF6FDF8}" type="pres">
      <dgm:prSet presAssocID="{77BF011F-6D4F-40E6-84A9-429FBF76B80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 dropper"/>
        </a:ext>
      </dgm:extLst>
    </dgm:pt>
    <dgm:pt modelId="{24F6350E-15AD-4209-9303-EB06CEAFD7C1}" type="pres">
      <dgm:prSet presAssocID="{77BF011F-6D4F-40E6-84A9-429FBF76B80F}" presName="spaceRect" presStyleCnt="0"/>
      <dgm:spPr/>
    </dgm:pt>
    <dgm:pt modelId="{27783F6A-E931-4519-A736-DCCC77330038}" type="pres">
      <dgm:prSet presAssocID="{77BF011F-6D4F-40E6-84A9-429FBF76B80F}" presName="parTx" presStyleLbl="revTx" presStyleIdx="1" presStyleCnt="3">
        <dgm:presLayoutVars>
          <dgm:chMax val="0"/>
          <dgm:chPref val="0"/>
        </dgm:presLayoutVars>
      </dgm:prSet>
      <dgm:spPr/>
    </dgm:pt>
    <dgm:pt modelId="{AD1C499A-F69D-4676-92CC-49E5BBF214C6}" type="pres">
      <dgm:prSet presAssocID="{DC04C3E1-1AC1-4921-BACF-62D52BDC246F}" presName="sibTrans" presStyleCnt="0"/>
      <dgm:spPr/>
    </dgm:pt>
    <dgm:pt modelId="{FC8D84CE-B572-41E5-A2CC-F7446217C1EC}" type="pres">
      <dgm:prSet presAssocID="{625EEEC8-B3B1-48CE-81CF-60AAAC47B553}" presName="compNode" presStyleCnt="0"/>
      <dgm:spPr/>
    </dgm:pt>
    <dgm:pt modelId="{E02F4E28-EBAD-4BC7-93DF-CAB1BBDBE659}" type="pres">
      <dgm:prSet presAssocID="{625EEEC8-B3B1-48CE-81CF-60AAAC47B553}" presName="bgRect" presStyleLbl="bgShp" presStyleIdx="2" presStyleCnt="3"/>
      <dgm:spPr/>
    </dgm:pt>
    <dgm:pt modelId="{D68397E9-E297-4E92-99CB-8C99B4BD67DB}" type="pres">
      <dgm:prSet presAssocID="{625EEEC8-B3B1-48CE-81CF-60AAAC47B55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24D1A788-7CA9-4074-A12D-3194854BE3CC}" type="pres">
      <dgm:prSet presAssocID="{625EEEC8-B3B1-48CE-81CF-60AAAC47B553}" presName="spaceRect" presStyleCnt="0"/>
      <dgm:spPr/>
    </dgm:pt>
    <dgm:pt modelId="{D2F1C4C3-C83E-4509-8E06-E835A41B2D19}" type="pres">
      <dgm:prSet presAssocID="{625EEEC8-B3B1-48CE-81CF-60AAAC47B55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01F5D06-8863-4F6B-9497-C1EBA75706B9}" srcId="{83064E86-7828-42BB-BEEF-EAB564BE526F}" destId="{625EEEC8-B3B1-48CE-81CF-60AAAC47B553}" srcOrd="2" destOrd="0" parTransId="{688DCBDD-5ED2-461A-B855-4F9E2D6BA872}" sibTransId="{94FB6DB2-58EB-445F-86C3-B2D7D9D23529}"/>
    <dgm:cxn modelId="{5F3DAC19-B373-4D51-A0AB-A9FF1A86D407}" srcId="{83064E86-7828-42BB-BEEF-EAB564BE526F}" destId="{77BF011F-6D4F-40E6-84A9-429FBF76B80F}" srcOrd="1" destOrd="0" parTransId="{1E16CB23-7DEB-4259-B8C4-3AD4FBB45555}" sibTransId="{DC04C3E1-1AC1-4921-BACF-62D52BDC246F}"/>
    <dgm:cxn modelId="{7C246E24-4B07-4128-8A62-025200316D20}" type="presOf" srcId="{83064E86-7828-42BB-BEEF-EAB564BE526F}" destId="{59263827-148D-4974-BAC5-58D89009B1E5}" srcOrd="0" destOrd="0" presId="urn:microsoft.com/office/officeart/2018/2/layout/IconVerticalSolidList"/>
    <dgm:cxn modelId="{435DC266-DDD0-4787-90FE-245CEB579FB3}" type="presOf" srcId="{E8D9F70D-AC44-4E54-B63C-E60289EDBDA4}" destId="{4A7F4321-81D4-4EBA-92AA-01C464B1EE27}" srcOrd="0" destOrd="0" presId="urn:microsoft.com/office/officeart/2018/2/layout/IconVerticalSolidList"/>
    <dgm:cxn modelId="{F5F28E69-4FD8-4385-9607-A1DB424547AD}" type="presOf" srcId="{625EEEC8-B3B1-48CE-81CF-60AAAC47B553}" destId="{D2F1C4C3-C83E-4509-8E06-E835A41B2D19}" srcOrd="0" destOrd="0" presId="urn:microsoft.com/office/officeart/2018/2/layout/IconVerticalSolidList"/>
    <dgm:cxn modelId="{A8625D71-5626-4069-9FE1-63D2953260CD}" type="presOf" srcId="{77BF011F-6D4F-40E6-84A9-429FBF76B80F}" destId="{27783F6A-E931-4519-A736-DCCC77330038}" srcOrd="0" destOrd="0" presId="urn:microsoft.com/office/officeart/2018/2/layout/IconVerticalSolidList"/>
    <dgm:cxn modelId="{68DDA2C9-FC12-43F1-9F30-A698C867092E}" srcId="{83064E86-7828-42BB-BEEF-EAB564BE526F}" destId="{E8D9F70D-AC44-4E54-B63C-E60289EDBDA4}" srcOrd="0" destOrd="0" parTransId="{6A4CA6DB-A9BB-4A5C-9E06-E6CE97E27A6C}" sibTransId="{58908591-8BC4-4475-B13C-719ED56D8AFF}"/>
    <dgm:cxn modelId="{1C059783-A116-4A5B-9D5C-3AAF6CB1492D}" type="presParOf" srcId="{59263827-148D-4974-BAC5-58D89009B1E5}" destId="{4C7DA78B-099E-4F32-95F6-3E74BCC2B526}" srcOrd="0" destOrd="0" presId="urn:microsoft.com/office/officeart/2018/2/layout/IconVerticalSolidList"/>
    <dgm:cxn modelId="{334AF7EE-6536-41AE-A1B5-150048385E37}" type="presParOf" srcId="{4C7DA78B-099E-4F32-95F6-3E74BCC2B526}" destId="{B57453AD-9829-4C7F-8365-5A5B1D7E59CF}" srcOrd="0" destOrd="0" presId="urn:microsoft.com/office/officeart/2018/2/layout/IconVerticalSolidList"/>
    <dgm:cxn modelId="{866A6D1A-9C79-4B58-A92B-FAB48C45A79B}" type="presParOf" srcId="{4C7DA78B-099E-4F32-95F6-3E74BCC2B526}" destId="{CEDA80A7-15CC-4594-AABA-D1D8082040BE}" srcOrd="1" destOrd="0" presId="urn:microsoft.com/office/officeart/2018/2/layout/IconVerticalSolidList"/>
    <dgm:cxn modelId="{D28FB2E2-07AA-4405-ABF8-2ACF78891FA2}" type="presParOf" srcId="{4C7DA78B-099E-4F32-95F6-3E74BCC2B526}" destId="{C3B7A25E-9149-4A8E-9832-EDFA3F6D5476}" srcOrd="2" destOrd="0" presId="urn:microsoft.com/office/officeart/2018/2/layout/IconVerticalSolidList"/>
    <dgm:cxn modelId="{DE12A8A6-87C8-4C51-8BC3-7317F85F0D4F}" type="presParOf" srcId="{4C7DA78B-099E-4F32-95F6-3E74BCC2B526}" destId="{4A7F4321-81D4-4EBA-92AA-01C464B1EE27}" srcOrd="3" destOrd="0" presId="urn:microsoft.com/office/officeart/2018/2/layout/IconVerticalSolidList"/>
    <dgm:cxn modelId="{596B4F71-529D-4F4A-BC21-EC25BEF03041}" type="presParOf" srcId="{59263827-148D-4974-BAC5-58D89009B1E5}" destId="{C7C2599C-FE08-4897-BA19-C822CC579E13}" srcOrd="1" destOrd="0" presId="urn:microsoft.com/office/officeart/2018/2/layout/IconVerticalSolidList"/>
    <dgm:cxn modelId="{6C90EC4F-EF82-45EB-9847-E08606CC4280}" type="presParOf" srcId="{59263827-148D-4974-BAC5-58D89009B1E5}" destId="{EB83C17D-276F-4FC1-B52B-FEBCF7F2F1BF}" srcOrd="2" destOrd="0" presId="urn:microsoft.com/office/officeart/2018/2/layout/IconVerticalSolidList"/>
    <dgm:cxn modelId="{6BA22C7F-7D1D-43B6-AC0C-2C49DD9875E6}" type="presParOf" srcId="{EB83C17D-276F-4FC1-B52B-FEBCF7F2F1BF}" destId="{F25AE7B9-EB68-4B4D-922E-0C382429C306}" srcOrd="0" destOrd="0" presId="urn:microsoft.com/office/officeart/2018/2/layout/IconVerticalSolidList"/>
    <dgm:cxn modelId="{C2F53239-E2A1-4FA5-8A75-5CAA30E8A016}" type="presParOf" srcId="{EB83C17D-276F-4FC1-B52B-FEBCF7F2F1BF}" destId="{3BDAB8BC-FECD-473A-883D-1311CEF6FDF8}" srcOrd="1" destOrd="0" presId="urn:microsoft.com/office/officeart/2018/2/layout/IconVerticalSolidList"/>
    <dgm:cxn modelId="{C12EDB06-09E5-42EB-AF74-3A510ED99CAA}" type="presParOf" srcId="{EB83C17D-276F-4FC1-B52B-FEBCF7F2F1BF}" destId="{24F6350E-15AD-4209-9303-EB06CEAFD7C1}" srcOrd="2" destOrd="0" presId="urn:microsoft.com/office/officeart/2018/2/layout/IconVerticalSolidList"/>
    <dgm:cxn modelId="{7EB5F41C-7796-4D98-B173-983637E7709E}" type="presParOf" srcId="{EB83C17D-276F-4FC1-B52B-FEBCF7F2F1BF}" destId="{27783F6A-E931-4519-A736-DCCC77330038}" srcOrd="3" destOrd="0" presId="urn:microsoft.com/office/officeart/2018/2/layout/IconVerticalSolidList"/>
    <dgm:cxn modelId="{5FEDF50C-DFEB-4097-8C8C-CDD94D4C5C39}" type="presParOf" srcId="{59263827-148D-4974-BAC5-58D89009B1E5}" destId="{AD1C499A-F69D-4676-92CC-49E5BBF214C6}" srcOrd="3" destOrd="0" presId="urn:microsoft.com/office/officeart/2018/2/layout/IconVerticalSolidList"/>
    <dgm:cxn modelId="{14838634-8709-49A4-9971-E73FD2FA7BE1}" type="presParOf" srcId="{59263827-148D-4974-BAC5-58D89009B1E5}" destId="{FC8D84CE-B572-41E5-A2CC-F7446217C1EC}" srcOrd="4" destOrd="0" presId="urn:microsoft.com/office/officeart/2018/2/layout/IconVerticalSolidList"/>
    <dgm:cxn modelId="{313FC3D2-5E38-47E6-ADA9-B23508C2FDD6}" type="presParOf" srcId="{FC8D84CE-B572-41E5-A2CC-F7446217C1EC}" destId="{E02F4E28-EBAD-4BC7-93DF-CAB1BBDBE659}" srcOrd="0" destOrd="0" presId="urn:microsoft.com/office/officeart/2018/2/layout/IconVerticalSolidList"/>
    <dgm:cxn modelId="{AD5E8CCA-395B-42AA-9E19-DF51734273D8}" type="presParOf" srcId="{FC8D84CE-B572-41E5-A2CC-F7446217C1EC}" destId="{D68397E9-E297-4E92-99CB-8C99B4BD67DB}" srcOrd="1" destOrd="0" presId="urn:microsoft.com/office/officeart/2018/2/layout/IconVerticalSolidList"/>
    <dgm:cxn modelId="{9CEA241B-4768-4213-AE75-C8E3352F541D}" type="presParOf" srcId="{FC8D84CE-B572-41E5-A2CC-F7446217C1EC}" destId="{24D1A788-7CA9-4074-A12D-3194854BE3CC}" srcOrd="2" destOrd="0" presId="urn:microsoft.com/office/officeart/2018/2/layout/IconVerticalSolidList"/>
    <dgm:cxn modelId="{E2A5A715-010D-4622-8DC0-DB4015F17BEB}" type="presParOf" srcId="{FC8D84CE-B572-41E5-A2CC-F7446217C1EC}" destId="{D2F1C4C3-C83E-4509-8E06-E835A41B2D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40F26DF-7C34-412E-89C5-F3493B06B0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ED1DFA0-BC20-49DA-95EB-45AAF2A1A5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Uses IoT devices to track chronic patients in real time.</a:t>
          </a:r>
        </a:p>
      </dgm:t>
    </dgm:pt>
    <dgm:pt modelId="{AE85F174-3A36-4D24-90E1-A77907A96F49}" type="parTrans" cxnId="{E0249C5F-83C1-448D-A132-0F5909325EFF}">
      <dgm:prSet/>
      <dgm:spPr/>
      <dgm:t>
        <a:bodyPr/>
        <a:lstStyle/>
        <a:p>
          <a:endParaRPr lang="en-US"/>
        </a:p>
      </dgm:t>
    </dgm:pt>
    <dgm:pt modelId="{E298DFEF-6194-4FFD-B166-389B1A31F69C}" type="sibTrans" cxnId="{E0249C5F-83C1-448D-A132-0F5909325EFF}">
      <dgm:prSet/>
      <dgm:spPr/>
      <dgm:t>
        <a:bodyPr/>
        <a:lstStyle/>
        <a:p>
          <a:endParaRPr lang="en-US"/>
        </a:p>
      </dgm:t>
    </dgm:pt>
    <dgm:pt modelId="{0F338F5E-CA78-4342-A832-AB86BBD3B47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Alerts doctors about sudden changes in vital signs.</a:t>
          </a:r>
        </a:p>
      </dgm:t>
    </dgm:pt>
    <dgm:pt modelId="{212732A2-FEC5-4210-B75F-F2449FD9E517}" type="parTrans" cxnId="{D47B5560-D7AC-4A77-BCCB-EF33F759D7C1}">
      <dgm:prSet/>
      <dgm:spPr/>
      <dgm:t>
        <a:bodyPr/>
        <a:lstStyle/>
        <a:p>
          <a:endParaRPr lang="en-US"/>
        </a:p>
      </dgm:t>
    </dgm:pt>
    <dgm:pt modelId="{113984A0-25BE-47E3-B95E-C36E63AFCD7A}" type="sibTrans" cxnId="{D47B5560-D7AC-4A77-BCCB-EF33F759D7C1}">
      <dgm:prSet/>
      <dgm:spPr/>
      <dgm:t>
        <a:bodyPr/>
        <a:lstStyle/>
        <a:p>
          <a:endParaRPr lang="en-US"/>
        </a:p>
      </dgm:t>
    </dgm:pt>
    <dgm:pt modelId="{E8FBBB0A-F07A-4D2D-B7BD-EA3733A53DB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Reduces hospital visits and improves long-term care.</a:t>
          </a:r>
        </a:p>
      </dgm:t>
    </dgm:pt>
    <dgm:pt modelId="{6D348C74-247E-435C-B64D-25B54E7A78E8}" type="parTrans" cxnId="{8F07367F-E4B3-419D-949A-14E2B62060F9}">
      <dgm:prSet/>
      <dgm:spPr/>
      <dgm:t>
        <a:bodyPr/>
        <a:lstStyle/>
        <a:p>
          <a:endParaRPr lang="en-US"/>
        </a:p>
      </dgm:t>
    </dgm:pt>
    <dgm:pt modelId="{42688EA4-399D-4CE8-8ABE-339AC58D1506}" type="sibTrans" cxnId="{8F07367F-E4B3-419D-949A-14E2B62060F9}">
      <dgm:prSet/>
      <dgm:spPr/>
      <dgm:t>
        <a:bodyPr/>
        <a:lstStyle/>
        <a:p>
          <a:endParaRPr lang="en-US"/>
        </a:p>
      </dgm:t>
    </dgm:pt>
    <dgm:pt modelId="{505E8275-85D2-420B-AAAD-7A1AA99A8441}" type="pres">
      <dgm:prSet presAssocID="{640F26DF-7C34-412E-89C5-F3493B06B0E1}" presName="root" presStyleCnt="0">
        <dgm:presLayoutVars>
          <dgm:dir/>
          <dgm:resizeHandles val="exact"/>
        </dgm:presLayoutVars>
      </dgm:prSet>
      <dgm:spPr/>
    </dgm:pt>
    <dgm:pt modelId="{916DA39B-6D58-4256-BD04-C1E89377B1A6}" type="pres">
      <dgm:prSet presAssocID="{4ED1DFA0-BC20-49DA-95EB-45AAF2A1A5E3}" presName="compNode" presStyleCnt="0"/>
      <dgm:spPr/>
    </dgm:pt>
    <dgm:pt modelId="{CCBF94BC-7A3E-437A-A9A1-720BCB8D3BA7}" type="pres">
      <dgm:prSet presAssocID="{4ED1DFA0-BC20-49DA-95EB-45AAF2A1A5E3}" presName="bgRect" presStyleLbl="bgShp" presStyleIdx="0" presStyleCnt="3"/>
      <dgm:spPr/>
    </dgm:pt>
    <dgm:pt modelId="{A73BD60A-0C9D-4CCA-8DEE-6051FA0874F5}" type="pres">
      <dgm:prSet presAssocID="{4ED1DFA0-BC20-49DA-95EB-45AAF2A1A5E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729401AC-5B22-4033-A64C-1BDD155BBD95}" type="pres">
      <dgm:prSet presAssocID="{4ED1DFA0-BC20-49DA-95EB-45AAF2A1A5E3}" presName="spaceRect" presStyleCnt="0"/>
      <dgm:spPr/>
    </dgm:pt>
    <dgm:pt modelId="{C47EDA50-3D1F-4559-8F12-DC17987E1A14}" type="pres">
      <dgm:prSet presAssocID="{4ED1DFA0-BC20-49DA-95EB-45AAF2A1A5E3}" presName="parTx" presStyleLbl="revTx" presStyleIdx="0" presStyleCnt="3">
        <dgm:presLayoutVars>
          <dgm:chMax val="0"/>
          <dgm:chPref val="0"/>
        </dgm:presLayoutVars>
      </dgm:prSet>
      <dgm:spPr/>
    </dgm:pt>
    <dgm:pt modelId="{0A99400A-C057-42F5-AA9E-E8E18A814F5C}" type="pres">
      <dgm:prSet presAssocID="{E298DFEF-6194-4FFD-B166-389B1A31F69C}" presName="sibTrans" presStyleCnt="0"/>
      <dgm:spPr/>
    </dgm:pt>
    <dgm:pt modelId="{42DC3C50-5939-4107-ABB7-322235E520DE}" type="pres">
      <dgm:prSet presAssocID="{0F338F5E-CA78-4342-A832-AB86BBD3B472}" presName="compNode" presStyleCnt="0"/>
      <dgm:spPr/>
    </dgm:pt>
    <dgm:pt modelId="{09060771-085D-43D3-AF59-05CBFAED1012}" type="pres">
      <dgm:prSet presAssocID="{0F338F5E-CA78-4342-A832-AB86BBD3B472}" presName="bgRect" presStyleLbl="bgShp" presStyleIdx="1" presStyleCnt="3"/>
      <dgm:spPr/>
    </dgm:pt>
    <dgm:pt modelId="{757B9160-4D08-4B1E-8CBD-9CF5EBBC63CD}" type="pres">
      <dgm:prSet presAssocID="{0F338F5E-CA78-4342-A832-AB86BBD3B47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08F7F692-8179-41A6-AFAA-7D5821631C0A}" type="pres">
      <dgm:prSet presAssocID="{0F338F5E-CA78-4342-A832-AB86BBD3B472}" presName="spaceRect" presStyleCnt="0"/>
      <dgm:spPr/>
    </dgm:pt>
    <dgm:pt modelId="{72618606-17D0-43CD-AF3D-77877B58F184}" type="pres">
      <dgm:prSet presAssocID="{0F338F5E-CA78-4342-A832-AB86BBD3B472}" presName="parTx" presStyleLbl="revTx" presStyleIdx="1" presStyleCnt="3">
        <dgm:presLayoutVars>
          <dgm:chMax val="0"/>
          <dgm:chPref val="0"/>
        </dgm:presLayoutVars>
      </dgm:prSet>
      <dgm:spPr/>
    </dgm:pt>
    <dgm:pt modelId="{72987EF4-BF94-4185-94B8-BA303481C2DA}" type="pres">
      <dgm:prSet presAssocID="{113984A0-25BE-47E3-B95E-C36E63AFCD7A}" presName="sibTrans" presStyleCnt="0"/>
      <dgm:spPr/>
    </dgm:pt>
    <dgm:pt modelId="{5D0B1A61-03AC-4985-BB78-D73FB150A7ED}" type="pres">
      <dgm:prSet presAssocID="{E8FBBB0A-F07A-4D2D-B7BD-EA3733A53DB5}" presName="compNode" presStyleCnt="0"/>
      <dgm:spPr/>
    </dgm:pt>
    <dgm:pt modelId="{56AF7914-3602-40CC-9C1E-A8ABE5D663C4}" type="pres">
      <dgm:prSet presAssocID="{E8FBBB0A-F07A-4D2D-B7BD-EA3733A53DB5}" presName="bgRect" presStyleLbl="bgShp" presStyleIdx="2" presStyleCnt="3"/>
      <dgm:spPr/>
    </dgm:pt>
    <dgm:pt modelId="{574B6D15-DFF5-4C55-AA52-45351AB4A2B1}" type="pres">
      <dgm:prSet presAssocID="{E8FBBB0A-F07A-4D2D-B7BD-EA3733A53DB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0F4190C6-05F8-4973-A9F1-8C69F66D7FB8}" type="pres">
      <dgm:prSet presAssocID="{E8FBBB0A-F07A-4D2D-B7BD-EA3733A53DB5}" presName="spaceRect" presStyleCnt="0"/>
      <dgm:spPr/>
    </dgm:pt>
    <dgm:pt modelId="{51DDE8D0-98E8-4969-B03B-F06480C0FEC3}" type="pres">
      <dgm:prSet presAssocID="{E8FBBB0A-F07A-4D2D-B7BD-EA3733A53DB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9C99216-065F-4F64-8C46-057AE6AFFCFF}" type="presOf" srcId="{4ED1DFA0-BC20-49DA-95EB-45AAF2A1A5E3}" destId="{C47EDA50-3D1F-4559-8F12-DC17987E1A14}" srcOrd="0" destOrd="0" presId="urn:microsoft.com/office/officeart/2018/2/layout/IconVerticalSolidList"/>
    <dgm:cxn modelId="{8936752B-0710-414E-B855-BC3A0D17FB8B}" type="presOf" srcId="{640F26DF-7C34-412E-89C5-F3493B06B0E1}" destId="{505E8275-85D2-420B-AAAD-7A1AA99A8441}" srcOrd="0" destOrd="0" presId="urn:microsoft.com/office/officeart/2018/2/layout/IconVerticalSolidList"/>
    <dgm:cxn modelId="{E0249C5F-83C1-448D-A132-0F5909325EFF}" srcId="{640F26DF-7C34-412E-89C5-F3493B06B0E1}" destId="{4ED1DFA0-BC20-49DA-95EB-45AAF2A1A5E3}" srcOrd="0" destOrd="0" parTransId="{AE85F174-3A36-4D24-90E1-A77907A96F49}" sibTransId="{E298DFEF-6194-4FFD-B166-389B1A31F69C}"/>
    <dgm:cxn modelId="{D47B5560-D7AC-4A77-BCCB-EF33F759D7C1}" srcId="{640F26DF-7C34-412E-89C5-F3493B06B0E1}" destId="{0F338F5E-CA78-4342-A832-AB86BBD3B472}" srcOrd="1" destOrd="0" parTransId="{212732A2-FEC5-4210-B75F-F2449FD9E517}" sibTransId="{113984A0-25BE-47E3-B95E-C36E63AFCD7A}"/>
    <dgm:cxn modelId="{8F07367F-E4B3-419D-949A-14E2B62060F9}" srcId="{640F26DF-7C34-412E-89C5-F3493B06B0E1}" destId="{E8FBBB0A-F07A-4D2D-B7BD-EA3733A53DB5}" srcOrd="2" destOrd="0" parTransId="{6D348C74-247E-435C-B64D-25B54E7A78E8}" sibTransId="{42688EA4-399D-4CE8-8ABE-339AC58D1506}"/>
    <dgm:cxn modelId="{2A424992-22F0-4575-B5ED-1DC67FA8647A}" type="presOf" srcId="{E8FBBB0A-F07A-4D2D-B7BD-EA3733A53DB5}" destId="{51DDE8D0-98E8-4969-B03B-F06480C0FEC3}" srcOrd="0" destOrd="0" presId="urn:microsoft.com/office/officeart/2018/2/layout/IconVerticalSolidList"/>
    <dgm:cxn modelId="{D3B5919B-243C-4DA0-B8D4-C767ECFA8D97}" type="presOf" srcId="{0F338F5E-CA78-4342-A832-AB86BBD3B472}" destId="{72618606-17D0-43CD-AF3D-77877B58F184}" srcOrd="0" destOrd="0" presId="urn:microsoft.com/office/officeart/2018/2/layout/IconVerticalSolidList"/>
    <dgm:cxn modelId="{00E35065-80F9-498C-A4E8-796DD398EBFA}" type="presParOf" srcId="{505E8275-85D2-420B-AAAD-7A1AA99A8441}" destId="{916DA39B-6D58-4256-BD04-C1E89377B1A6}" srcOrd="0" destOrd="0" presId="urn:microsoft.com/office/officeart/2018/2/layout/IconVerticalSolidList"/>
    <dgm:cxn modelId="{CE25E276-6795-45E3-B1C5-71EF75CE0213}" type="presParOf" srcId="{916DA39B-6D58-4256-BD04-C1E89377B1A6}" destId="{CCBF94BC-7A3E-437A-A9A1-720BCB8D3BA7}" srcOrd="0" destOrd="0" presId="urn:microsoft.com/office/officeart/2018/2/layout/IconVerticalSolidList"/>
    <dgm:cxn modelId="{8598E33D-AEFB-4694-AA32-D59850EC7350}" type="presParOf" srcId="{916DA39B-6D58-4256-BD04-C1E89377B1A6}" destId="{A73BD60A-0C9D-4CCA-8DEE-6051FA0874F5}" srcOrd="1" destOrd="0" presId="urn:microsoft.com/office/officeart/2018/2/layout/IconVerticalSolidList"/>
    <dgm:cxn modelId="{CFF24842-267B-4B91-9080-E8DE3AA302FF}" type="presParOf" srcId="{916DA39B-6D58-4256-BD04-C1E89377B1A6}" destId="{729401AC-5B22-4033-A64C-1BDD155BBD95}" srcOrd="2" destOrd="0" presId="urn:microsoft.com/office/officeart/2018/2/layout/IconVerticalSolidList"/>
    <dgm:cxn modelId="{07540FDE-D640-4121-AC52-D5315B26FF28}" type="presParOf" srcId="{916DA39B-6D58-4256-BD04-C1E89377B1A6}" destId="{C47EDA50-3D1F-4559-8F12-DC17987E1A14}" srcOrd="3" destOrd="0" presId="urn:microsoft.com/office/officeart/2018/2/layout/IconVerticalSolidList"/>
    <dgm:cxn modelId="{6044B154-BB45-432E-ADD3-9E5931C22D87}" type="presParOf" srcId="{505E8275-85D2-420B-AAAD-7A1AA99A8441}" destId="{0A99400A-C057-42F5-AA9E-E8E18A814F5C}" srcOrd="1" destOrd="0" presId="urn:microsoft.com/office/officeart/2018/2/layout/IconVerticalSolidList"/>
    <dgm:cxn modelId="{146C4E0C-E8B3-4071-92ED-C7AF310E4B66}" type="presParOf" srcId="{505E8275-85D2-420B-AAAD-7A1AA99A8441}" destId="{42DC3C50-5939-4107-ABB7-322235E520DE}" srcOrd="2" destOrd="0" presId="urn:microsoft.com/office/officeart/2018/2/layout/IconVerticalSolidList"/>
    <dgm:cxn modelId="{F54E73F3-FFB1-4904-A757-926B8FCB7555}" type="presParOf" srcId="{42DC3C50-5939-4107-ABB7-322235E520DE}" destId="{09060771-085D-43D3-AF59-05CBFAED1012}" srcOrd="0" destOrd="0" presId="urn:microsoft.com/office/officeart/2018/2/layout/IconVerticalSolidList"/>
    <dgm:cxn modelId="{4A96E101-58D2-48FD-875C-3F956962EFA4}" type="presParOf" srcId="{42DC3C50-5939-4107-ABB7-322235E520DE}" destId="{757B9160-4D08-4B1E-8CBD-9CF5EBBC63CD}" srcOrd="1" destOrd="0" presId="urn:microsoft.com/office/officeart/2018/2/layout/IconVerticalSolidList"/>
    <dgm:cxn modelId="{A7A3750D-ECC3-4B44-9FD8-842F69777CB1}" type="presParOf" srcId="{42DC3C50-5939-4107-ABB7-322235E520DE}" destId="{08F7F692-8179-41A6-AFAA-7D5821631C0A}" srcOrd="2" destOrd="0" presId="urn:microsoft.com/office/officeart/2018/2/layout/IconVerticalSolidList"/>
    <dgm:cxn modelId="{3B328738-7F97-4BD9-8F38-1F12B93393E0}" type="presParOf" srcId="{42DC3C50-5939-4107-ABB7-322235E520DE}" destId="{72618606-17D0-43CD-AF3D-77877B58F184}" srcOrd="3" destOrd="0" presId="urn:microsoft.com/office/officeart/2018/2/layout/IconVerticalSolidList"/>
    <dgm:cxn modelId="{6A216772-671B-4969-97B3-74BB66DCBD59}" type="presParOf" srcId="{505E8275-85D2-420B-AAAD-7A1AA99A8441}" destId="{72987EF4-BF94-4185-94B8-BA303481C2DA}" srcOrd="3" destOrd="0" presId="urn:microsoft.com/office/officeart/2018/2/layout/IconVerticalSolidList"/>
    <dgm:cxn modelId="{2BAD1B96-3DC4-4796-851F-975AC63B00DD}" type="presParOf" srcId="{505E8275-85D2-420B-AAAD-7A1AA99A8441}" destId="{5D0B1A61-03AC-4985-BB78-D73FB150A7ED}" srcOrd="4" destOrd="0" presId="urn:microsoft.com/office/officeart/2018/2/layout/IconVerticalSolidList"/>
    <dgm:cxn modelId="{32D28FCA-E5E1-4AB9-AE79-51EF2DD8856E}" type="presParOf" srcId="{5D0B1A61-03AC-4985-BB78-D73FB150A7ED}" destId="{56AF7914-3602-40CC-9C1E-A8ABE5D663C4}" srcOrd="0" destOrd="0" presId="urn:microsoft.com/office/officeart/2018/2/layout/IconVerticalSolidList"/>
    <dgm:cxn modelId="{F0670879-2124-4893-8AD1-65FE278A7F07}" type="presParOf" srcId="{5D0B1A61-03AC-4985-BB78-D73FB150A7ED}" destId="{574B6D15-DFF5-4C55-AA52-45351AB4A2B1}" srcOrd="1" destOrd="0" presId="urn:microsoft.com/office/officeart/2018/2/layout/IconVerticalSolidList"/>
    <dgm:cxn modelId="{A91475B9-F9E4-4504-BE3F-39EA3B302222}" type="presParOf" srcId="{5D0B1A61-03AC-4985-BB78-D73FB150A7ED}" destId="{0F4190C6-05F8-4973-A9F1-8C69F66D7FB8}" srcOrd="2" destOrd="0" presId="urn:microsoft.com/office/officeart/2018/2/layout/IconVerticalSolidList"/>
    <dgm:cxn modelId="{8922AE10-3D0B-418B-A3C0-D0D4E018E3CC}" type="presParOf" srcId="{5D0B1A61-03AC-4985-BB78-D73FB150A7ED}" destId="{51DDE8D0-98E8-4969-B03B-F06480C0FEC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3EA8D43-13AF-4093-B771-24DD8D3FF4F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4323017-056E-482A-9D6F-CBF9BD7E5149}">
      <dgm:prSet/>
      <dgm:spPr/>
      <dgm:t>
        <a:bodyPr/>
        <a:lstStyle/>
        <a:p>
          <a:r>
            <a:rPr lang="en-US"/>
            <a:t>- Smart beds, automated workflows, AI-based diagnostics everywhere.</a:t>
          </a:r>
        </a:p>
      </dgm:t>
    </dgm:pt>
    <dgm:pt modelId="{6FFBCEBD-2687-469E-863F-AF3B1EDAFFB7}" type="parTrans" cxnId="{7D7BFDC6-6141-449D-BD64-855BAC6A011F}">
      <dgm:prSet/>
      <dgm:spPr/>
      <dgm:t>
        <a:bodyPr/>
        <a:lstStyle/>
        <a:p>
          <a:endParaRPr lang="en-US"/>
        </a:p>
      </dgm:t>
    </dgm:pt>
    <dgm:pt modelId="{989D665B-371E-435F-9AE5-6B130286F0B5}" type="sibTrans" cxnId="{7D7BFDC6-6141-449D-BD64-855BAC6A011F}">
      <dgm:prSet/>
      <dgm:spPr/>
      <dgm:t>
        <a:bodyPr/>
        <a:lstStyle/>
        <a:p>
          <a:endParaRPr lang="en-US"/>
        </a:p>
      </dgm:t>
    </dgm:pt>
    <dgm:pt modelId="{244F9B68-FC71-45D5-B612-A8E51AF7EF88}">
      <dgm:prSet/>
      <dgm:spPr/>
      <dgm:t>
        <a:bodyPr/>
        <a:lstStyle/>
        <a:p>
          <a:r>
            <a:rPr lang="en-US"/>
            <a:t>- Robots assist in surgery, cleaning, and logistics.</a:t>
          </a:r>
        </a:p>
      </dgm:t>
    </dgm:pt>
    <dgm:pt modelId="{2474BB8B-0271-42AD-AE76-152932BCF84C}" type="parTrans" cxnId="{FFE15128-6971-4D08-A37A-737F886D32A8}">
      <dgm:prSet/>
      <dgm:spPr/>
      <dgm:t>
        <a:bodyPr/>
        <a:lstStyle/>
        <a:p>
          <a:endParaRPr lang="en-US"/>
        </a:p>
      </dgm:t>
    </dgm:pt>
    <dgm:pt modelId="{C40C3741-EA48-45ED-8669-9E2196251060}" type="sibTrans" cxnId="{FFE15128-6971-4D08-A37A-737F886D32A8}">
      <dgm:prSet/>
      <dgm:spPr/>
      <dgm:t>
        <a:bodyPr/>
        <a:lstStyle/>
        <a:p>
          <a:endParaRPr lang="en-US"/>
        </a:p>
      </dgm:t>
    </dgm:pt>
    <dgm:pt modelId="{126ECF5F-FBBD-42CF-B1F8-8FA98C02A43B}">
      <dgm:prSet/>
      <dgm:spPr/>
      <dgm:t>
        <a:bodyPr/>
        <a:lstStyle/>
        <a:p>
          <a:r>
            <a:rPr lang="en-US"/>
            <a:t>- Fully digital patient records connected with predictive analytics.</a:t>
          </a:r>
        </a:p>
      </dgm:t>
    </dgm:pt>
    <dgm:pt modelId="{99F7B967-3BE3-405F-A408-A4A7E4AC8D8D}" type="parTrans" cxnId="{F4DA8777-11BB-4AEA-A8FB-E989698B9CFF}">
      <dgm:prSet/>
      <dgm:spPr/>
      <dgm:t>
        <a:bodyPr/>
        <a:lstStyle/>
        <a:p>
          <a:endParaRPr lang="en-US"/>
        </a:p>
      </dgm:t>
    </dgm:pt>
    <dgm:pt modelId="{92CA452A-8E1F-4965-B372-2D6F0A7FC910}" type="sibTrans" cxnId="{F4DA8777-11BB-4AEA-A8FB-E989698B9CFF}">
      <dgm:prSet/>
      <dgm:spPr/>
      <dgm:t>
        <a:bodyPr/>
        <a:lstStyle/>
        <a:p>
          <a:endParaRPr lang="en-US"/>
        </a:p>
      </dgm:t>
    </dgm:pt>
    <dgm:pt modelId="{C45A4149-008B-4154-90EF-B736E42B51C0}" type="pres">
      <dgm:prSet presAssocID="{B3EA8D43-13AF-4093-B771-24DD8D3FF4F8}" presName="root" presStyleCnt="0">
        <dgm:presLayoutVars>
          <dgm:dir/>
          <dgm:resizeHandles val="exact"/>
        </dgm:presLayoutVars>
      </dgm:prSet>
      <dgm:spPr/>
    </dgm:pt>
    <dgm:pt modelId="{69695379-3B07-41F4-8917-5E176915C2BB}" type="pres">
      <dgm:prSet presAssocID="{04323017-056E-482A-9D6F-CBF9BD7E5149}" presName="compNode" presStyleCnt="0"/>
      <dgm:spPr/>
    </dgm:pt>
    <dgm:pt modelId="{FD520F15-B547-496C-B56F-BAD525F4CBAD}" type="pres">
      <dgm:prSet presAssocID="{04323017-056E-482A-9D6F-CBF9BD7E5149}" presName="bgRect" presStyleLbl="bgShp" presStyleIdx="0" presStyleCnt="3"/>
      <dgm:spPr/>
    </dgm:pt>
    <dgm:pt modelId="{F9BA70CF-32F2-4F72-A2D8-86165F9A7BA5}" type="pres">
      <dgm:prSet presAssocID="{04323017-056E-482A-9D6F-CBF9BD7E514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502EF061-9C27-4D00-B178-8918B9CC43AB}" type="pres">
      <dgm:prSet presAssocID="{04323017-056E-482A-9D6F-CBF9BD7E5149}" presName="spaceRect" presStyleCnt="0"/>
      <dgm:spPr/>
    </dgm:pt>
    <dgm:pt modelId="{FF082DF4-36DB-4DEF-B364-BB57788F090B}" type="pres">
      <dgm:prSet presAssocID="{04323017-056E-482A-9D6F-CBF9BD7E5149}" presName="parTx" presStyleLbl="revTx" presStyleIdx="0" presStyleCnt="3">
        <dgm:presLayoutVars>
          <dgm:chMax val="0"/>
          <dgm:chPref val="0"/>
        </dgm:presLayoutVars>
      </dgm:prSet>
      <dgm:spPr/>
    </dgm:pt>
    <dgm:pt modelId="{9D72BE1B-3B46-4B54-9513-C473319E2D10}" type="pres">
      <dgm:prSet presAssocID="{989D665B-371E-435F-9AE5-6B130286F0B5}" presName="sibTrans" presStyleCnt="0"/>
      <dgm:spPr/>
    </dgm:pt>
    <dgm:pt modelId="{54DEDB0E-04B4-4AE9-A82F-16A32FBC574E}" type="pres">
      <dgm:prSet presAssocID="{244F9B68-FC71-45D5-B612-A8E51AF7EF88}" presName="compNode" presStyleCnt="0"/>
      <dgm:spPr/>
    </dgm:pt>
    <dgm:pt modelId="{759DD43D-62B0-4B55-92DE-D3B573600DC5}" type="pres">
      <dgm:prSet presAssocID="{244F9B68-FC71-45D5-B612-A8E51AF7EF88}" presName="bgRect" presStyleLbl="bgShp" presStyleIdx="1" presStyleCnt="3"/>
      <dgm:spPr/>
    </dgm:pt>
    <dgm:pt modelId="{363F6FD1-EC70-4E32-B535-6A93E875506F}" type="pres">
      <dgm:prSet presAssocID="{244F9B68-FC71-45D5-B612-A8E51AF7EF8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A7B1B069-C02F-4B96-A017-2A158CF89959}" type="pres">
      <dgm:prSet presAssocID="{244F9B68-FC71-45D5-B612-A8E51AF7EF88}" presName="spaceRect" presStyleCnt="0"/>
      <dgm:spPr/>
    </dgm:pt>
    <dgm:pt modelId="{E2055134-9033-4453-A780-E0066A5724E0}" type="pres">
      <dgm:prSet presAssocID="{244F9B68-FC71-45D5-B612-A8E51AF7EF88}" presName="parTx" presStyleLbl="revTx" presStyleIdx="1" presStyleCnt="3">
        <dgm:presLayoutVars>
          <dgm:chMax val="0"/>
          <dgm:chPref val="0"/>
        </dgm:presLayoutVars>
      </dgm:prSet>
      <dgm:spPr/>
    </dgm:pt>
    <dgm:pt modelId="{F0F33591-6CD4-4D6E-A2D7-FFD0D7C6D0FB}" type="pres">
      <dgm:prSet presAssocID="{C40C3741-EA48-45ED-8669-9E2196251060}" presName="sibTrans" presStyleCnt="0"/>
      <dgm:spPr/>
    </dgm:pt>
    <dgm:pt modelId="{ED2912E8-19DC-4FB6-B334-687F3566F50B}" type="pres">
      <dgm:prSet presAssocID="{126ECF5F-FBBD-42CF-B1F8-8FA98C02A43B}" presName="compNode" presStyleCnt="0"/>
      <dgm:spPr/>
    </dgm:pt>
    <dgm:pt modelId="{0912EBDC-E420-4810-BD69-A42661F5E3A9}" type="pres">
      <dgm:prSet presAssocID="{126ECF5F-FBBD-42CF-B1F8-8FA98C02A43B}" presName="bgRect" presStyleLbl="bgShp" presStyleIdx="2" presStyleCnt="3"/>
      <dgm:spPr/>
    </dgm:pt>
    <dgm:pt modelId="{F0121496-F81B-4BB7-84E0-AFE710BEE87E}" type="pres">
      <dgm:prSet presAssocID="{126ECF5F-FBBD-42CF-B1F8-8FA98C02A43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89B7C8B-E3C4-4CF9-942D-A9FC1C342879}" type="pres">
      <dgm:prSet presAssocID="{126ECF5F-FBBD-42CF-B1F8-8FA98C02A43B}" presName="spaceRect" presStyleCnt="0"/>
      <dgm:spPr/>
    </dgm:pt>
    <dgm:pt modelId="{C22BEDA7-8881-4698-9679-A18D452F29B7}" type="pres">
      <dgm:prSet presAssocID="{126ECF5F-FBBD-42CF-B1F8-8FA98C02A43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FE15128-6971-4D08-A37A-737F886D32A8}" srcId="{B3EA8D43-13AF-4093-B771-24DD8D3FF4F8}" destId="{244F9B68-FC71-45D5-B612-A8E51AF7EF88}" srcOrd="1" destOrd="0" parTransId="{2474BB8B-0271-42AD-AE76-152932BCF84C}" sibTransId="{C40C3741-EA48-45ED-8669-9E2196251060}"/>
    <dgm:cxn modelId="{F4DA8777-11BB-4AEA-A8FB-E989698B9CFF}" srcId="{B3EA8D43-13AF-4093-B771-24DD8D3FF4F8}" destId="{126ECF5F-FBBD-42CF-B1F8-8FA98C02A43B}" srcOrd="2" destOrd="0" parTransId="{99F7B967-3BE3-405F-A408-A4A7E4AC8D8D}" sibTransId="{92CA452A-8E1F-4965-B372-2D6F0A7FC910}"/>
    <dgm:cxn modelId="{201D4758-23A6-4A9E-A81F-F4A731214FDF}" type="presOf" srcId="{B3EA8D43-13AF-4093-B771-24DD8D3FF4F8}" destId="{C45A4149-008B-4154-90EF-B736E42B51C0}" srcOrd="0" destOrd="0" presId="urn:microsoft.com/office/officeart/2018/2/layout/IconVerticalSolidList"/>
    <dgm:cxn modelId="{6358CD87-5E20-4F3F-A1AB-ABEB7CEFF3FD}" type="presOf" srcId="{04323017-056E-482A-9D6F-CBF9BD7E5149}" destId="{FF082DF4-36DB-4DEF-B364-BB57788F090B}" srcOrd="0" destOrd="0" presId="urn:microsoft.com/office/officeart/2018/2/layout/IconVerticalSolidList"/>
    <dgm:cxn modelId="{9C52AA9B-0EEB-4D5E-BF30-8FC9417BC737}" type="presOf" srcId="{126ECF5F-FBBD-42CF-B1F8-8FA98C02A43B}" destId="{C22BEDA7-8881-4698-9679-A18D452F29B7}" srcOrd="0" destOrd="0" presId="urn:microsoft.com/office/officeart/2018/2/layout/IconVerticalSolidList"/>
    <dgm:cxn modelId="{7D7BFDC6-6141-449D-BD64-855BAC6A011F}" srcId="{B3EA8D43-13AF-4093-B771-24DD8D3FF4F8}" destId="{04323017-056E-482A-9D6F-CBF9BD7E5149}" srcOrd="0" destOrd="0" parTransId="{6FFBCEBD-2687-469E-863F-AF3B1EDAFFB7}" sibTransId="{989D665B-371E-435F-9AE5-6B130286F0B5}"/>
    <dgm:cxn modelId="{2077E4EE-D3B8-4C86-B25C-92CD8CE8F3D8}" type="presOf" srcId="{244F9B68-FC71-45D5-B612-A8E51AF7EF88}" destId="{E2055134-9033-4453-A780-E0066A5724E0}" srcOrd="0" destOrd="0" presId="urn:microsoft.com/office/officeart/2018/2/layout/IconVerticalSolidList"/>
    <dgm:cxn modelId="{4A80B3EA-CD3A-4F85-B6D0-CA47E9A0626E}" type="presParOf" srcId="{C45A4149-008B-4154-90EF-B736E42B51C0}" destId="{69695379-3B07-41F4-8917-5E176915C2BB}" srcOrd="0" destOrd="0" presId="urn:microsoft.com/office/officeart/2018/2/layout/IconVerticalSolidList"/>
    <dgm:cxn modelId="{FDBA47B4-DC00-4C4A-932F-DA0D9671FABD}" type="presParOf" srcId="{69695379-3B07-41F4-8917-5E176915C2BB}" destId="{FD520F15-B547-496C-B56F-BAD525F4CBAD}" srcOrd="0" destOrd="0" presId="urn:microsoft.com/office/officeart/2018/2/layout/IconVerticalSolidList"/>
    <dgm:cxn modelId="{A84C9194-331F-4A74-B491-68B533C734D8}" type="presParOf" srcId="{69695379-3B07-41F4-8917-5E176915C2BB}" destId="{F9BA70CF-32F2-4F72-A2D8-86165F9A7BA5}" srcOrd="1" destOrd="0" presId="urn:microsoft.com/office/officeart/2018/2/layout/IconVerticalSolidList"/>
    <dgm:cxn modelId="{3239B000-445F-4F5D-9A26-8865666DA90E}" type="presParOf" srcId="{69695379-3B07-41F4-8917-5E176915C2BB}" destId="{502EF061-9C27-4D00-B178-8918B9CC43AB}" srcOrd="2" destOrd="0" presId="urn:microsoft.com/office/officeart/2018/2/layout/IconVerticalSolidList"/>
    <dgm:cxn modelId="{36F43B49-20FC-493B-AEAB-53140A3B600B}" type="presParOf" srcId="{69695379-3B07-41F4-8917-5E176915C2BB}" destId="{FF082DF4-36DB-4DEF-B364-BB57788F090B}" srcOrd="3" destOrd="0" presId="urn:microsoft.com/office/officeart/2018/2/layout/IconVerticalSolidList"/>
    <dgm:cxn modelId="{B3F2629D-2B30-42A4-B8C1-258FFB0AC553}" type="presParOf" srcId="{C45A4149-008B-4154-90EF-B736E42B51C0}" destId="{9D72BE1B-3B46-4B54-9513-C473319E2D10}" srcOrd="1" destOrd="0" presId="urn:microsoft.com/office/officeart/2018/2/layout/IconVerticalSolidList"/>
    <dgm:cxn modelId="{56E8CA60-17AB-4DA0-9119-7C7428FE19E8}" type="presParOf" srcId="{C45A4149-008B-4154-90EF-B736E42B51C0}" destId="{54DEDB0E-04B4-4AE9-A82F-16A32FBC574E}" srcOrd="2" destOrd="0" presId="urn:microsoft.com/office/officeart/2018/2/layout/IconVerticalSolidList"/>
    <dgm:cxn modelId="{ECB88976-BD5F-401D-9FCE-806751A41929}" type="presParOf" srcId="{54DEDB0E-04B4-4AE9-A82F-16A32FBC574E}" destId="{759DD43D-62B0-4B55-92DE-D3B573600DC5}" srcOrd="0" destOrd="0" presId="urn:microsoft.com/office/officeart/2018/2/layout/IconVerticalSolidList"/>
    <dgm:cxn modelId="{ED39A5E8-8A32-4523-8802-806A5F8B0ECF}" type="presParOf" srcId="{54DEDB0E-04B4-4AE9-A82F-16A32FBC574E}" destId="{363F6FD1-EC70-4E32-B535-6A93E875506F}" srcOrd="1" destOrd="0" presId="urn:microsoft.com/office/officeart/2018/2/layout/IconVerticalSolidList"/>
    <dgm:cxn modelId="{3BB5CBD4-E1A5-4E56-A0C7-C34ACA262BFD}" type="presParOf" srcId="{54DEDB0E-04B4-4AE9-A82F-16A32FBC574E}" destId="{A7B1B069-C02F-4B96-A017-2A158CF89959}" srcOrd="2" destOrd="0" presId="urn:microsoft.com/office/officeart/2018/2/layout/IconVerticalSolidList"/>
    <dgm:cxn modelId="{0337D5D1-B8BB-4B19-AE45-6BA41BEC9958}" type="presParOf" srcId="{54DEDB0E-04B4-4AE9-A82F-16A32FBC574E}" destId="{E2055134-9033-4453-A780-E0066A5724E0}" srcOrd="3" destOrd="0" presId="urn:microsoft.com/office/officeart/2018/2/layout/IconVerticalSolidList"/>
    <dgm:cxn modelId="{5E3E8033-A334-45B1-B8E0-A0188712DE2C}" type="presParOf" srcId="{C45A4149-008B-4154-90EF-B736E42B51C0}" destId="{F0F33591-6CD4-4D6E-A2D7-FFD0D7C6D0FB}" srcOrd="3" destOrd="0" presId="urn:microsoft.com/office/officeart/2018/2/layout/IconVerticalSolidList"/>
    <dgm:cxn modelId="{9D4C4139-9C8E-4984-A177-346EE91C402A}" type="presParOf" srcId="{C45A4149-008B-4154-90EF-B736E42B51C0}" destId="{ED2912E8-19DC-4FB6-B334-687F3566F50B}" srcOrd="4" destOrd="0" presId="urn:microsoft.com/office/officeart/2018/2/layout/IconVerticalSolidList"/>
    <dgm:cxn modelId="{37DF85AE-317E-4BC2-902E-28E433A1EE78}" type="presParOf" srcId="{ED2912E8-19DC-4FB6-B334-687F3566F50B}" destId="{0912EBDC-E420-4810-BD69-A42661F5E3A9}" srcOrd="0" destOrd="0" presId="urn:microsoft.com/office/officeart/2018/2/layout/IconVerticalSolidList"/>
    <dgm:cxn modelId="{9B4E5F73-B5C2-4DA9-9083-819E35E5B8FC}" type="presParOf" srcId="{ED2912E8-19DC-4FB6-B334-687F3566F50B}" destId="{F0121496-F81B-4BB7-84E0-AFE710BEE87E}" srcOrd="1" destOrd="0" presId="urn:microsoft.com/office/officeart/2018/2/layout/IconVerticalSolidList"/>
    <dgm:cxn modelId="{2BC3501D-F423-4341-88FA-F1666DE536D3}" type="presParOf" srcId="{ED2912E8-19DC-4FB6-B334-687F3566F50B}" destId="{189B7C8B-E3C4-4CF9-942D-A9FC1C342879}" srcOrd="2" destOrd="0" presId="urn:microsoft.com/office/officeart/2018/2/layout/IconVerticalSolidList"/>
    <dgm:cxn modelId="{52908B0D-855C-468A-84F7-A9408BE18807}" type="presParOf" srcId="{ED2912E8-19DC-4FB6-B334-687F3566F50B}" destId="{C22BEDA7-8881-4698-9679-A18D452F29B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A3B727-3E81-41B3-BA27-E6CE200E34A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B1905D-0916-4C3A-849D-7F7DE0CCD98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AI models identify diseases such as cancer, diabetes, and heart disease with high accuracy.</a:t>
          </a:r>
        </a:p>
      </dgm:t>
    </dgm:pt>
    <dgm:pt modelId="{DAF27E25-FF67-4AEA-8DFF-9941ECEBBBC6}" type="parTrans" cxnId="{6DB4064F-DCC3-4B04-81CE-CCCE782D5E7E}">
      <dgm:prSet/>
      <dgm:spPr/>
      <dgm:t>
        <a:bodyPr/>
        <a:lstStyle/>
        <a:p>
          <a:endParaRPr lang="en-US"/>
        </a:p>
      </dgm:t>
    </dgm:pt>
    <dgm:pt modelId="{4B6EDDFF-768B-4F88-A571-13CB552713A5}" type="sibTrans" cxnId="{6DB4064F-DCC3-4B04-81CE-CCCE782D5E7E}">
      <dgm:prSet/>
      <dgm:spPr/>
      <dgm:t>
        <a:bodyPr/>
        <a:lstStyle/>
        <a:p>
          <a:endParaRPr lang="en-US"/>
        </a:p>
      </dgm:t>
    </dgm:pt>
    <dgm:pt modelId="{F0C28181-9468-4EDE-B542-26375AD238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Analyzes patient data, symptoms, and lab results for early detection.</a:t>
          </a:r>
        </a:p>
      </dgm:t>
    </dgm:pt>
    <dgm:pt modelId="{66DF7381-5136-4B27-9405-A08C9B1B995C}" type="parTrans" cxnId="{798DE85A-3610-45C6-B1E2-037E7746F817}">
      <dgm:prSet/>
      <dgm:spPr/>
      <dgm:t>
        <a:bodyPr/>
        <a:lstStyle/>
        <a:p>
          <a:endParaRPr lang="en-US"/>
        </a:p>
      </dgm:t>
    </dgm:pt>
    <dgm:pt modelId="{2C795204-B674-4918-8039-D88769DD4504}" type="sibTrans" cxnId="{798DE85A-3610-45C6-B1E2-037E7746F817}">
      <dgm:prSet/>
      <dgm:spPr/>
      <dgm:t>
        <a:bodyPr/>
        <a:lstStyle/>
        <a:p>
          <a:endParaRPr lang="en-US"/>
        </a:p>
      </dgm:t>
    </dgm:pt>
    <dgm:pt modelId="{74B5D306-9874-4F64-8D77-3D4CB3C0FB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Examples: AI detecting skin cancer, diabetic retinopathy, sepsis prediction systems.</a:t>
          </a:r>
        </a:p>
      </dgm:t>
    </dgm:pt>
    <dgm:pt modelId="{EE821826-45C9-4DDC-9A5C-F61F3F937326}" type="parTrans" cxnId="{E7ACD3B2-17DE-431B-8C36-2B1A3BBEE433}">
      <dgm:prSet/>
      <dgm:spPr/>
      <dgm:t>
        <a:bodyPr/>
        <a:lstStyle/>
        <a:p>
          <a:endParaRPr lang="en-US"/>
        </a:p>
      </dgm:t>
    </dgm:pt>
    <dgm:pt modelId="{A10F1655-0BF2-4CC0-85DE-41F56002BF13}" type="sibTrans" cxnId="{E7ACD3B2-17DE-431B-8C36-2B1A3BBEE433}">
      <dgm:prSet/>
      <dgm:spPr/>
      <dgm:t>
        <a:bodyPr/>
        <a:lstStyle/>
        <a:p>
          <a:endParaRPr lang="en-US"/>
        </a:p>
      </dgm:t>
    </dgm:pt>
    <dgm:pt modelId="{B6DCDEA3-4B59-4537-9EDC-73CA8848A57A}" type="pres">
      <dgm:prSet presAssocID="{BDA3B727-3E81-41B3-BA27-E6CE200E34A3}" presName="root" presStyleCnt="0">
        <dgm:presLayoutVars>
          <dgm:dir/>
          <dgm:resizeHandles val="exact"/>
        </dgm:presLayoutVars>
      </dgm:prSet>
      <dgm:spPr/>
    </dgm:pt>
    <dgm:pt modelId="{860B89BF-8421-42EF-A8BA-3AAFC791DEBD}" type="pres">
      <dgm:prSet presAssocID="{A9B1905D-0916-4C3A-849D-7F7DE0CCD989}" presName="compNode" presStyleCnt="0"/>
      <dgm:spPr/>
    </dgm:pt>
    <dgm:pt modelId="{513576EE-6CB6-45C9-A019-A1E5EFA0E73B}" type="pres">
      <dgm:prSet presAssocID="{A9B1905D-0916-4C3A-849D-7F7DE0CCD989}" presName="bgRect" presStyleLbl="bgShp" presStyleIdx="0" presStyleCnt="3"/>
      <dgm:spPr/>
    </dgm:pt>
    <dgm:pt modelId="{D297CCAC-CFC1-42F0-9344-ED89BB35A8E5}" type="pres">
      <dgm:prSet presAssocID="{A9B1905D-0916-4C3A-849D-7F7DE0CCD98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735F56FF-4A2E-4834-94A3-9BDC2955126D}" type="pres">
      <dgm:prSet presAssocID="{A9B1905D-0916-4C3A-849D-7F7DE0CCD989}" presName="spaceRect" presStyleCnt="0"/>
      <dgm:spPr/>
    </dgm:pt>
    <dgm:pt modelId="{019EAB17-0D83-46FF-826B-73C234C5E8B2}" type="pres">
      <dgm:prSet presAssocID="{A9B1905D-0916-4C3A-849D-7F7DE0CCD989}" presName="parTx" presStyleLbl="revTx" presStyleIdx="0" presStyleCnt="3">
        <dgm:presLayoutVars>
          <dgm:chMax val="0"/>
          <dgm:chPref val="0"/>
        </dgm:presLayoutVars>
      </dgm:prSet>
      <dgm:spPr/>
    </dgm:pt>
    <dgm:pt modelId="{9E71ED90-6BC9-4739-96C6-F8E7DB0720EB}" type="pres">
      <dgm:prSet presAssocID="{4B6EDDFF-768B-4F88-A571-13CB552713A5}" presName="sibTrans" presStyleCnt="0"/>
      <dgm:spPr/>
    </dgm:pt>
    <dgm:pt modelId="{713CBC9B-ECE5-47F1-8552-F35B64D08996}" type="pres">
      <dgm:prSet presAssocID="{F0C28181-9468-4EDE-B542-26375AD238BD}" presName="compNode" presStyleCnt="0"/>
      <dgm:spPr/>
    </dgm:pt>
    <dgm:pt modelId="{59FFA768-DE51-4A29-B981-516FBB9E11E6}" type="pres">
      <dgm:prSet presAssocID="{F0C28181-9468-4EDE-B542-26375AD238BD}" presName="bgRect" presStyleLbl="bgShp" presStyleIdx="1" presStyleCnt="3"/>
      <dgm:spPr/>
    </dgm:pt>
    <dgm:pt modelId="{F1BDC3E6-26E4-4148-9CC2-A68289A5A6C5}" type="pres">
      <dgm:prSet presAssocID="{F0C28181-9468-4EDE-B542-26375AD238B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F954BDED-38C0-4C68-8281-F5CFCE2FB091}" type="pres">
      <dgm:prSet presAssocID="{F0C28181-9468-4EDE-B542-26375AD238BD}" presName="spaceRect" presStyleCnt="0"/>
      <dgm:spPr/>
    </dgm:pt>
    <dgm:pt modelId="{0DFFD7F5-002D-4D18-826A-C50E209D2436}" type="pres">
      <dgm:prSet presAssocID="{F0C28181-9468-4EDE-B542-26375AD238BD}" presName="parTx" presStyleLbl="revTx" presStyleIdx="1" presStyleCnt="3">
        <dgm:presLayoutVars>
          <dgm:chMax val="0"/>
          <dgm:chPref val="0"/>
        </dgm:presLayoutVars>
      </dgm:prSet>
      <dgm:spPr/>
    </dgm:pt>
    <dgm:pt modelId="{E31FD2E9-70BF-4685-A603-85F19B5F0F6E}" type="pres">
      <dgm:prSet presAssocID="{2C795204-B674-4918-8039-D88769DD4504}" presName="sibTrans" presStyleCnt="0"/>
      <dgm:spPr/>
    </dgm:pt>
    <dgm:pt modelId="{CA786B0C-CC25-42F6-9F10-92952F2062B7}" type="pres">
      <dgm:prSet presAssocID="{74B5D306-9874-4F64-8D77-3D4CB3C0FBA1}" presName="compNode" presStyleCnt="0"/>
      <dgm:spPr/>
    </dgm:pt>
    <dgm:pt modelId="{09299323-345B-4170-A12B-1E5EE38BDD12}" type="pres">
      <dgm:prSet presAssocID="{74B5D306-9874-4F64-8D77-3D4CB3C0FBA1}" presName="bgRect" presStyleLbl="bgShp" presStyleIdx="2" presStyleCnt="3"/>
      <dgm:spPr/>
    </dgm:pt>
    <dgm:pt modelId="{7690770F-5532-45BF-AB1F-19C80371541D}" type="pres">
      <dgm:prSet presAssocID="{74B5D306-9874-4F64-8D77-3D4CB3C0FBA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dney"/>
        </a:ext>
      </dgm:extLst>
    </dgm:pt>
    <dgm:pt modelId="{6F06CF88-B0B2-4FDD-BA8B-10FF3E74F80F}" type="pres">
      <dgm:prSet presAssocID="{74B5D306-9874-4F64-8D77-3D4CB3C0FBA1}" presName="spaceRect" presStyleCnt="0"/>
      <dgm:spPr/>
    </dgm:pt>
    <dgm:pt modelId="{08080A9B-879B-4EAA-B611-03972650A04D}" type="pres">
      <dgm:prSet presAssocID="{74B5D306-9874-4F64-8D77-3D4CB3C0FBA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B0A3D09-1F26-4B60-A02B-BA352DD998C2}" type="presOf" srcId="{F0C28181-9468-4EDE-B542-26375AD238BD}" destId="{0DFFD7F5-002D-4D18-826A-C50E209D2436}" srcOrd="0" destOrd="0" presId="urn:microsoft.com/office/officeart/2018/2/layout/IconVerticalSolidList"/>
    <dgm:cxn modelId="{EA58974B-3592-4606-AE54-CDE290E535A2}" type="presOf" srcId="{BDA3B727-3E81-41B3-BA27-E6CE200E34A3}" destId="{B6DCDEA3-4B59-4537-9EDC-73CA8848A57A}" srcOrd="0" destOrd="0" presId="urn:microsoft.com/office/officeart/2018/2/layout/IconVerticalSolidList"/>
    <dgm:cxn modelId="{6DB4064F-DCC3-4B04-81CE-CCCE782D5E7E}" srcId="{BDA3B727-3E81-41B3-BA27-E6CE200E34A3}" destId="{A9B1905D-0916-4C3A-849D-7F7DE0CCD989}" srcOrd="0" destOrd="0" parTransId="{DAF27E25-FF67-4AEA-8DFF-9941ECEBBBC6}" sibTransId="{4B6EDDFF-768B-4F88-A571-13CB552713A5}"/>
    <dgm:cxn modelId="{798DE85A-3610-45C6-B1E2-037E7746F817}" srcId="{BDA3B727-3E81-41B3-BA27-E6CE200E34A3}" destId="{F0C28181-9468-4EDE-B542-26375AD238BD}" srcOrd="1" destOrd="0" parTransId="{66DF7381-5136-4B27-9405-A08C9B1B995C}" sibTransId="{2C795204-B674-4918-8039-D88769DD4504}"/>
    <dgm:cxn modelId="{E7ACD3B2-17DE-431B-8C36-2B1A3BBEE433}" srcId="{BDA3B727-3E81-41B3-BA27-E6CE200E34A3}" destId="{74B5D306-9874-4F64-8D77-3D4CB3C0FBA1}" srcOrd="2" destOrd="0" parTransId="{EE821826-45C9-4DDC-9A5C-F61F3F937326}" sibTransId="{A10F1655-0BF2-4CC0-85DE-41F56002BF13}"/>
    <dgm:cxn modelId="{001318CB-CFE3-40AA-9A0F-E79DA8478504}" type="presOf" srcId="{A9B1905D-0916-4C3A-849D-7F7DE0CCD989}" destId="{019EAB17-0D83-46FF-826B-73C234C5E8B2}" srcOrd="0" destOrd="0" presId="urn:microsoft.com/office/officeart/2018/2/layout/IconVerticalSolidList"/>
    <dgm:cxn modelId="{57A42FDD-B536-4FF2-99D5-A756B5BD9180}" type="presOf" srcId="{74B5D306-9874-4F64-8D77-3D4CB3C0FBA1}" destId="{08080A9B-879B-4EAA-B611-03972650A04D}" srcOrd="0" destOrd="0" presId="urn:microsoft.com/office/officeart/2018/2/layout/IconVerticalSolidList"/>
    <dgm:cxn modelId="{6930428E-95B0-4FDA-8EA7-30290D04289C}" type="presParOf" srcId="{B6DCDEA3-4B59-4537-9EDC-73CA8848A57A}" destId="{860B89BF-8421-42EF-A8BA-3AAFC791DEBD}" srcOrd="0" destOrd="0" presId="urn:microsoft.com/office/officeart/2018/2/layout/IconVerticalSolidList"/>
    <dgm:cxn modelId="{0B61B1BC-E50B-42F7-A8F1-9353D42676AC}" type="presParOf" srcId="{860B89BF-8421-42EF-A8BA-3AAFC791DEBD}" destId="{513576EE-6CB6-45C9-A019-A1E5EFA0E73B}" srcOrd="0" destOrd="0" presId="urn:microsoft.com/office/officeart/2018/2/layout/IconVerticalSolidList"/>
    <dgm:cxn modelId="{BF8581B8-58C4-458E-BE0D-2137E74F63E0}" type="presParOf" srcId="{860B89BF-8421-42EF-A8BA-3AAFC791DEBD}" destId="{D297CCAC-CFC1-42F0-9344-ED89BB35A8E5}" srcOrd="1" destOrd="0" presId="urn:microsoft.com/office/officeart/2018/2/layout/IconVerticalSolidList"/>
    <dgm:cxn modelId="{EE313C2D-5F5D-4C0C-8798-EA13DDDB621C}" type="presParOf" srcId="{860B89BF-8421-42EF-A8BA-3AAFC791DEBD}" destId="{735F56FF-4A2E-4834-94A3-9BDC2955126D}" srcOrd="2" destOrd="0" presId="urn:microsoft.com/office/officeart/2018/2/layout/IconVerticalSolidList"/>
    <dgm:cxn modelId="{9173755D-4689-4CFE-98CA-D4E835900076}" type="presParOf" srcId="{860B89BF-8421-42EF-A8BA-3AAFC791DEBD}" destId="{019EAB17-0D83-46FF-826B-73C234C5E8B2}" srcOrd="3" destOrd="0" presId="urn:microsoft.com/office/officeart/2018/2/layout/IconVerticalSolidList"/>
    <dgm:cxn modelId="{44D99974-6066-45CF-8C95-B859310DFB9C}" type="presParOf" srcId="{B6DCDEA3-4B59-4537-9EDC-73CA8848A57A}" destId="{9E71ED90-6BC9-4739-96C6-F8E7DB0720EB}" srcOrd="1" destOrd="0" presId="urn:microsoft.com/office/officeart/2018/2/layout/IconVerticalSolidList"/>
    <dgm:cxn modelId="{E5B4F1A7-875C-4427-A58A-DF85DCF5CF30}" type="presParOf" srcId="{B6DCDEA3-4B59-4537-9EDC-73CA8848A57A}" destId="{713CBC9B-ECE5-47F1-8552-F35B64D08996}" srcOrd="2" destOrd="0" presId="urn:microsoft.com/office/officeart/2018/2/layout/IconVerticalSolidList"/>
    <dgm:cxn modelId="{969E00E6-FB17-4203-8B4E-08BA491E81D6}" type="presParOf" srcId="{713CBC9B-ECE5-47F1-8552-F35B64D08996}" destId="{59FFA768-DE51-4A29-B981-516FBB9E11E6}" srcOrd="0" destOrd="0" presId="urn:microsoft.com/office/officeart/2018/2/layout/IconVerticalSolidList"/>
    <dgm:cxn modelId="{3344C058-C2F3-4E4A-A990-4BD431194DB2}" type="presParOf" srcId="{713CBC9B-ECE5-47F1-8552-F35B64D08996}" destId="{F1BDC3E6-26E4-4148-9CC2-A68289A5A6C5}" srcOrd="1" destOrd="0" presId="urn:microsoft.com/office/officeart/2018/2/layout/IconVerticalSolidList"/>
    <dgm:cxn modelId="{6DCDF5CE-F991-4948-92D8-DF48A0B9D732}" type="presParOf" srcId="{713CBC9B-ECE5-47F1-8552-F35B64D08996}" destId="{F954BDED-38C0-4C68-8281-F5CFCE2FB091}" srcOrd="2" destOrd="0" presId="urn:microsoft.com/office/officeart/2018/2/layout/IconVerticalSolidList"/>
    <dgm:cxn modelId="{3AB7DEE0-94C3-4233-8616-53CCF018CB89}" type="presParOf" srcId="{713CBC9B-ECE5-47F1-8552-F35B64D08996}" destId="{0DFFD7F5-002D-4D18-826A-C50E209D2436}" srcOrd="3" destOrd="0" presId="urn:microsoft.com/office/officeart/2018/2/layout/IconVerticalSolidList"/>
    <dgm:cxn modelId="{C048B426-091C-4039-9C4E-789854BB8416}" type="presParOf" srcId="{B6DCDEA3-4B59-4537-9EDC-73CA8848A57A}" destId="{E31FD2E9-70BF-4685-A603-85F19B5F0F6E}" srcOrd="3" destOrd="0" presId="urn:microsoft.com/office/officeart/2018/2/layout/IconVerticalSolidList"/>
    <dgm:cxn modelId="{6EF64E39-169B-4B9A-971A-C7301F8449CD}" type="presParOf" srcId="{B6DCDEA3-4B59-4537-9EDC-73CA8848A57A}" destId="{CA786B0C-CC25-42F6-9F10-92952F2062B7}" srcOrd="4" destOrd="0" presId="urn:microsoft.com/office/officeart/2018/2/layout/IconVerticalSolidList"/>
    <dgm:cxn modelId="{E186D3F4-6B35-4092-8C11-A9250ADF473C}" type="presParOf" srcId="{CA786B0C-CC25-42F6-9F10-92952F2062B7}" destId="{09299323-345B-4170-A12B-1E5EE38BDD12}" srcOrd="0" destOrd="0" presId="urn:microsoft.com/office/officeart/2018/2/layout/IconVerticalSolidList"/>
    <dgm:cxn modelId="{E3A94E0E-1890-4821-84FB-D2993721596A}" type="presParOf" srcId="{CA786B0C-CC25-42F6-9F10-92952F2062B7}" destId="{7690770F-5532-45BF-AB1F-19C80371541D}" srcOrd="1" destOrd="0" presId="urn:microsoft.com/office/officeart/2018/2/layout/IconVerticalSolidList"/>
    <dgm:cxn modelId="{4955831E-04A6-4CCE-8387-275A389C14DC}" type="presParOf" srcId="{CA786B0C-CC25-42F6-9F10-92952F2062B7}" destId="{6F06CF88-B0B2-4FDD-BA8B-10FF3E74F80F}" srcOrd="2" destOrd="0" presId="urn:microsoft.com/office/officeart/2018/2/layout/IconVerticalSolidList"/>
    <dgm:cxn modelId="{7081D536-CB0C-4D77-AB74-6AA696D02ACC}" type="presParOf" srcId="{CA786B0C-CC25-42F6-9F10-92952F2062B7}" destId="{08080A9B-879B-4EAA-B611-03972650A0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92BFF85-F2AA-4F1F-8F30-B1DA58B836A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4566F4-0B41-45F5-B6BC-811FDC8DF579}">
      <dgm:prSet/>
      <dgm:spPr/>
      <dgm:t>
        <a:bodyPr/>
        <a:lstStyle/>
        <a:p>
          <a:r>
            <a:rPr lang="en-US"/>
            <a:t>- Some patients prefer human interaction; others appreciate speed and convenience.</a:t>
          </a:r>
        </a:p>
      </dgm:t>
    </dgm:pt>
    <dgm:pt modelId="{6457E9EC-91CA-4198-AD07-63CF80633149}" type="parTrans" cxnId="{5EEFEC0F-B752-4914-B420-2808DCB505C0}">
      <dgm:prSet/>
      <dgm:spPr/>
      <dgm:t>
        <a:bodyPr/>
        <a:lstStyle/>
        <a:p>
          <a:endParaRPr lang="en-US"/>
        </a:p>
      </dgm:t>
    </dgm:pt>
    <dgm:pt modelId="{D87C63A0-419B-4C83-B877-4AA4C6C48F37}" type="sibTrans" cxnId="{5EEFEC0F-B752-4914-B420-2808DCB505C0}">
      <dgm:prSet/>
      <dgm:spPr/>
      <dgm:t>
        <a:bodyPr/>
        <a:lstStyle/>
        <a:p>
          <a:endParaRPr lang="en-US"/>
        </a:p>
      </dgm:t>
    </dgm:pt>
    <dgm:pt modelId="{84E2E70E-CF41-462F-BEEA-9DF68B6262F8}">
      <dgm:prSet/>
      <dgm:spPr/>
      <dgm:t>
        <a:bodyPr/>
        <a:lstStyle/>
        <a:p>
          <a:r>
            <a:rPr lang="en-US"/>
            <a:t>- Acceptance increases with transparency and proven accuracy.</a:t>
          </a:r>
        </a:p>
      </dgm:t>
    </dgm:pt>
    <dgm:pt modelId="{4B85C7A5-DC33-4032-B255-15F04C735FAA}" type="parTrans" cxnId="{344153A0-7BDD-4F26-9808-68B471BB0BE6}">
      <dgm:prSet/>
      <dgm:spPr/>
      <dgm:t>
        <a:bodyPr/>
        <a:lstStyle/>
        <a:p>
          <a:endParaRPr lang="en-US"/>
        </a:p>
      </dgm:t>
    </dgm:pt>
    <dgm:pt modelId="{5503013B-0DF5-46DE-B640-7F4B3B5FA73E}" type="sibTrans" cxnId="{344153A0-7BDD-4F26-9808-68B471BB0BE6}">
      <dgm:prSet/>
      <dgm:spPr/>
      <dgm:t>
        <a:bodyPr/>
        <a:lstStyle/>
        <a:p>
          <a:endParaRPr lang="en-US"/>
        </a:p>
      </dgm:t>
    </dgm:pt>
    <dgm:pt modelId="{ABA7E468-ACA7-4718-A5ED-A0BA6D454E10}">
      <dgm:prSet/>
      <dgm:spPr/>
      <dgm:t>
        <a:bodyPr/>
        <a:lstStyle/>
        <a:p>
          <a:r>
            <a:rPr lang="en-US"/>
            <a:t>- Education and awareness help build trust in AI healthcare tools.</a:t>
          </a:r>
        </a:p>
      </dgm:t>
    </dgm:pt>
    <dgm:pt modelId="{3038D63C-3B94-4ACA-AA69-13D1066EE4B2}" type="parTrans" cxnId="{E4F9B8E3-6E53-4D91-88E2-40573573596F}">
      <dgm:prSet/>
      <dgm:spPr/>
      <dgm:t>
        <a:bodyPr/>
        <a:lstStyle/>
        <a:p>
          <a:endParaRPr lang="en-US"/>
        </a:p>
      </dgm:t>
    </dgm:pt>
    <dgm:pt modelId="{D234A369-4568-4AAC-9632-5015DA7E0C02}" type="sibTrans" cxnId="{E4F9B8E3-6E53-4D91-88E2-40573573596F}">
      <dgm:prSet/>
      <dgm:spPr/>
      <dgm:t>
        <a:bodyPr/>
        <a:lstStyle/>
        <a:p>
          <a:endParaRPr lang="en-US"/>
        </a:p>
      </dgm:t>
    </dgm:pt>
    <dgm:pt modelId="{35EF6154-00F5-429C-84B2-928DEFFC03A3}" type="pres">
      <dgm:prSet presAssocID="{B92BFF85-F2AA-4F1F-8F30-B1DA58B836A0}" presName="vert0" presStyleCnt="0">
        <dgm:presLayoutVars>
          <dgm:dir/>
          <dgm:animOne val="branch"/>
          <dgm:animLvl val="lvl"/>
        </dgm:presLayoutVars>
      </dgm:prSet>
      <dgm:spPr/>
    </dgm:pt>
    <dgm:pt modelId="{AB9D9D89-2074-4C6B-85F0-C2A74A7088BE}" type="pres">
      <dgm:prSet presAssocID="{D74566F4-0B41-45F5-B6BC-811FDC8DF579}" presName="thickLine" presStyleLbl="alignNode1" presStyleIdx="0" presStyleCnt="3"/>
      <dgm:spPr/>
    </dgm:pt>
    <dgm:pt modelId="{3E835FEC-B4A7-4479-95BC-12C607401DC3}" type="pres">
      <dgm:prSet presAssocID="{D74566F4-0B41-45F5-B6BC-811FDC8DF579}" presName="horz1" presStyleCnt="0"/>
      <dgm:spPr/>
    </dgm:pt>
    <dgm:pt modelId="{3676BA2D-5CBE-4787-8A8F-331A08DE21D0}" type="pres">
      <dgm:prSet presAssocID="{D74566F4-0B41-45F5-B6BC-811FDC8DF579}" presName="tx1" presStyleLbl="revTx" presStyleIdx="0" presStyleCnt="3"/>
      <dgm:spPr/>
    </dgm:pt>
    <dgm:pt modelId="{27ED8371-0D1A-4875-92F6-666B4C5F63C6}" type="pres">
      <dgm:prSet presAssocID="{D74566F4-0B41-45F5-B6BC-811FDC8DF579}" presName="vert1" presStyleCnt="0"/>
      <dgm:spPr/>
    </dgm:pt>
    <dgm:pt modelId="{47CDDF07-8373-49F6-8440-C3DDF397BEE8}" type="pres">
      <dgm:prSet presAssocID="{84E2E70E-CF41-462F-BEEA-9DF68B6262F8}" presName="thickLine" presStyleLbl="alignNode1" presStyleIdx="1" presStyleCnt="3"/>
      <dgm:spPr/>
    </dgm:pt>
    <dgm:pt modelId="{F423D009-6825-4863-BD53-84E429EE91C9}" type="pres">
      <dgm:prSet presAssocID="{84E2E70E-CF41-462F-BEEA-9DF68B6262F8}" presName="horz1" presStyleCnt="0"/>
      <dgm:spPr/>
    </dgm:pt>
    <dgm:pt modelId="{684556C4-B833-46AE-82B4-8215A0701C21}" type="pres">
      <dgm:prSet presAssocID="{84E2E70E-CF41-462F-BEEA-9DF68B6262F8}" presName="tx1" presStyleLbl="revTx" presStyleIdx="1" presStyleCnt="3"/>
      <dgm:spPr/>
    </dgm:pt>
    <dgm:pt modelId="{E7DAD25D-887F-4C56-B00C-9B95BCE0AE21}" type="pres">
      <dgm:prSet presAssocID="{84E2E70E-CF41-462F-BEEA-9DF68B6262F8}" presName="vert1" presStyleCnt="0"/>
      <dgm:spPr/>
    </dgm:pt>
    <dgm:pt modelId="{9F591B5E-9231-44CB-A683-F6790A7708DD}" type="pres">
      <dgm:prSet presAssocID="{ABA7E468-ACA7-4718-A5ED-A0BA6D454E10}" presName="thickLine" presStyleLbl="alignNode1" presStyleIdx="2" presStyleCnt="3"/>
      <dgm:spPr/>
    </dgm:pt>
    <dgm:pt modelId="{86ECA995-6DF5-4918-9BDD-BAA31BB4C548}" type="pres">
      <dgm:prSet presAssocID="{ABA7E468-ACA7-4718-A5ED-A0BA6D454E10}" presName="horz1" presStyleCnt="0"/>
      <dgm:spPr/>
    </dgm:pt>
    <dgm:pt modelId="{3C907CD6-4EC8-4C9D-81A4-DBBDB99D954E}" type="pres">
      <dgm:prSet presAssocID="{ABA7E468-ACA7-4718-A5ED-A0BA6D454E10}" presName="tx1" presStyleLbl="revTx" presStyleIdx="2" presStyleCnt="3"/>
      <dgm:spPr/>
    </dgm:pt>
    <dgm:pt modelId="{8CDD8B24-6777-4985-A118-A51C3DAE0DBC}" type="pres">
      <dgm:prSet presAssocID="{ABA7E468-ACA7-4718-A5ED-A0BA6D454E10}" presName="vert1" presStyleCnt="0"/>
      <dgm:spPr/>
    </dgm:pt>
  </dgm:ptLst>
  <dgm:cxnLst>
    <dgm:cxn modelId="{CC734D03-2B7C-4536-9C70-825AE731C624}" type="presOf" srcId="{B92BFF85-F2AA-4F1F-8F30-B1DA58B836A0}" destId="{35EF6154-00F5-429C-84B2-928DEFFC03A3}" srcOrd="0" destOrd="0" presId="urn:microsoft.com/office/officeart/2008/layout/LinedList"/>
    <dgm:cxn modelId="{5EEFEC0F-B752-4914-B420-2808DCB505C0}" srcId="{B92BFF85-F2AA-4F1F-8F30-B1DA58B836A0}" destId="{D74566F4-0B41-45F5-B6BC-811FDC8DF579}" srcOrd="0" destOrd="0" parTransId="{6457E9EC-91CA-4198-AD07-63CF80633149}" sibTransId="{D87C63A0-419B-4C83-B877-4AA4C6C48F37}"/>
    <dgm:cxn modelId="{82D6695E-99F2-438C-BFBB-120AE6CF3DCA}" type="presOf" srcId="{84E2E70E-CF41-462F-BEEA-9DF68B6262F8}" destId="{684556C4-B833-46AE-82B4-8215A0701C21}" srcOrd="0" destOrd="0" presId="urn:microsoft.com/office/officeart/2008/layout/LinedList"/>
    <dgm:cxn modelId="{2C7FEE71-49B4-4B0C-B706-E995F39494CE}" type="presOf" srcId="{D74566F4-0B41-45F5-B6BC-811FDC8DF579}" destId="{3676BA2D-5CBE-4787-8A8F-331A08DE21D0}" srcOrd="0" destOrd="0" presId="urn:microsoft.com/office/officeart/2008/layout/LinedList"/>
    <dgm:cxn modelId="{344153A0-7BDD-4F26-9808-68B471BB0BE6}" srcId="{B92BFF85-F2AA-4F1F-8F30-B1DA58B836A0}" destId="{84E2E70E-CF41-462F-BEEA-9DF68B6262F8}" srcOrd="1" destOrd="0" parTransId="{4B85C7A5-DC33-4032-B255-15F04C735FAA}" sibTransId="{5503013B-0DF5-46DE-B640-7F4B3B5FA73E}"/>
    <dgm:cxn modelId="{0FD66BA7-30F2-44C0-B6BE-030FC2085720}" type="presOf" srcId="{ABA7E468-ACA7-4718-A5ED-A0BA6D454E10}" destId="{3C907CD6-4EC8-4C9D-81A4-DBBDB99D954E}" srcOrd="0" destOrd="0" presId="urn:microsoft.com/office/officeart/2008/layout/LinedList"/>
    <dgm:cxn modelId="{E4F9B8E3-6E53-4D91-88E2-40573573596F}" srcId="{B92BFF85-F2AA-4F1F-8F30-B1DA58B836A0}" destId="{ABA7E468-ACA7-4718-A5ED-A0BA6D454E10}" srcOrd="2" destOrd="0" parTransId="{3038D63C-3B94-4ACA-AA69-13D1066EE4B2}" sibTransId="{D234A369-4568-4AAC-9632-5015DA7E0C02}"/>
    <dgm:cxn modelId="{D8FAB742-B99B-4E9C-B478-E6C8BC199468}" type="presParOf" srcId="{35EF6154-00F5-429C-84B2-928DEFFC03A3}" destId="{AB9D9D89-2074-4C6B-85F0-C2A74A7088BE}" srcOrd="0" destOrd="0" presId="urn:microsoft.com/office/officeart/2008/layout/LinedList"/>
    <dgm:cxn modelId="{BF02DDD9-572F-432A-A49B-075317939CAF}" type="presParOf" srcId="{35EF6154-00F5-429C-84B2-928DEFFC03A3}" destId="{3E835FEC-B4A7-4479-95BC-12C607401DC3}" srcOrd="1" destOrd="0" presId="urn:microsoft.com/office/officeart/2008/layout/LinedList"/>
    <dgm:cxn modelId="{125B0EAF-DB8A-4847-92F6-57EFEC9343F8}" type="presParOf" srcId="{3E835FEC-B4A7-4479-95BC-12C607401DC3}" destId="{3676BA2D-5CBE-4787-8A8F-331A08DE21D0}" srcOrd="0" destOrd="0" presId="urn:microsoft.com/office/officeart/2008/layout/LinedList"/>
    <dgm:cxn modelId="{23DF6D51-B8E8-4630-951F-C3886C152FDA}" type="presParOf" srcId="{3E835FEC-B4A7-4479-95BC-12C607401DC3}" destId="{27ED8371-0D1A-4875-92F6-666B4C5F63C6}" srcOrd="1" destOrd="0" presId="urn:microsoft.com/office/officeart/2008/layout/LinedList"/>
    <dgm:cxn modelId="{6EF22E28-C1A9-4D69-B3D4-53E6BD27B26D}" type="presParOf" srcId="{35EF6154-00F5-429C-84B2-928DEFFC03A3}" destId="{47CDDF07-8373-49F6-8440-C3DDF397BEE8}" srcOrd="2" destOrd="0" presId="urn:microsoft.com/office/officeart/2008/layout/LinedList"/>
    <dgm:cxn modelId="{0F8D7D3E-1B49-4A5B-90FF-E3749EB6B460}" type="presParOf" srcId="{35EF6154-00F5-429C-84B2-928DEFFC03A3}" destId="{F423D009-6825-4863-BD53-84E429EE91C9}" srcOrd="3" destOrd="0" presId="urn:microsoft.com/office/officeart/2008/layout/LinedList"/>
    <dgm:cxn modelId="{0ACA2611-9E86-47CB-A7F5-4EAD8A06C4AE}" type="presParOf" srcId="{F423D009-6825-4863-BD53-84E429EE91C9}" destId="{684556C4-B833-46AE-82B4-8215A0701C21}" srcOrd="0" destOrd="0" presId="urn:microsoft.com/office/officeart/2008/layout/LinedList"/>
    <dgm:cxn modelId="{5F579098-DB4F-4657-ACED-1DE18F6CBEBB}" type="presParOf" srcId="{F423D009-6825-4863-BD53-84E429EE91C9}" destId="{E7DAD25D-887F-4C56-B00C-9B95BCE0AE21}" srcOrd="1" destOrd="0" presId="urn:microsoft.com/office/officeart/2008/layout/LinedList"/>
    <dgm:cxn modelId="{C1B0D79A-3763-4CDC-83FF-ADF6A4C68AE0}" type="presParOf" srcId="{35EF6154-00F5-429C-84B2-928DEFFC03A3}" destId="{9F591B5E-9231-44CB-A683-F6790A7708DD}" srcOrd="4" destOrd="0" presId="urn:microsoft.com/office/officeart/2008/layout/LinedList"/>
    <dgm:cxn modelId="{4F788967-29C4-42FD-A233-0CF628E10B50}" type="presParOf" srcId="{35EF6154-00F5-429C-84B2-928DEFFC03A3}" destId="{86ECA995-6DF5-4918-9BDD-BAA31BB4C548}" srcOrd="5" destOrd="0" presId="urn:microsoft.com/office/officeart/2008/layout/LinedList"/>
    <dgm:cxn modelId="{FCBA532D-4BB5-4A5F-8DFC-EA17B1324E0C}" type="presParOf" srcId="{86ECA995-6DF5-4918-9BDD-BAA31BB4C548}" destId="{3C907CD6-4EC8-4C9D-81A4-DBBDB99D954E}" srcOrd="0" destOrd="0" presId="urn:microsoft.com/office/officeart/2008/layout/LinedList"/>
    <dgm:cxn modelId="{D9339EB3-6AC6-4E11-92C2-FB90B2E07678}" type="presParOf" srcId="{86ECA995-6DF5-4918-9BDD-BAA31BB4C548}" destId="{8CDD8B24-6777-4985-A118-A51C3DAE0DB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D527FC12-4C32-4835-A672-2D3311ED0E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DEA58E4-4161-4CE1-A24B-57876FF99005}">
      <dgm:prSet/>
      <dgm:spPr/>
      <dgm:t>
        <a:bodyPr/>
        <a:lstStyle/>
        <a:p>
          <a:r>
            <a:rPr lang="en-US"/>
            <a:t>- AI enhances healthcare through diagnosis, management, and monitoring.</a:t>
          </a:r>
        </a:p>
      </dgm:t>
    </dgm:pt>
    <dgm:pt modelId="{9E6F3B49-6E14-4F33-BF49-61F3E18C5168}" type="parTrans" cxnId="{7A9EB4F2-03E5-4E94-8330-6C5393B73E98}">
      <dgm:prSet/>
      <dgm:spPr/>
      <dgm:t>
        <a:bodyPr/>
        <a:lstStyle/>
        <a:p>
          <a:endParaRPr lang="en-US"/>
        </a:p>
      </dgm:t>
    </dgm:pt>
    <dgm:pt modelId="{93F57E13-E1B3-409B-A01D-C8A2446E3E2D}" type="sibTrans" cxnId="{7A9EB4F2-03E5-4E94-8330-6C5393B73E98}">
      <dgm:prSet/>
      <dgm:spPr/>
      <dgm:t>
        <a:bodyPr/>
        <a:lstStyle/>
        <a:p>
          <a:endParaRPr lang="en-US"/>
        </a:p>
      </dgm:t>
    </dgm:pt>
    <dgm:pt modelId="{16DF62F9-6010-435B-AFDA-B8F7547F8558}">
      <dgm:prSet/>
      <dgm:spPr/>
      <dgm:t>
        <a:bodyPr/>
        <a:lstStyle/>
        <a:p>
          <a:r>
            <a:rPr lang="en-US"/>
            <a:t>- Challenges include ethics, privacy, and trust issues.</a:t>
          </a:r>
        </a:p>
      </dgm:t>
    </dgm:pt>
    <dgm:pt modelId="{A34353BB-F7E5-499F-86AB-77CF0F5F280A}" type="parTrans" cxnId="{E6F6B5A1-890A-4F80-B1E5-AA6F3F2DF74E}">
      <dgm:prSet/>
      <dgm:spPr/>
      <dgm:t>
        <a:bodyPr/>
        <a:lstStyle/>
        <a:p>
          <a:endParaRPr lang="en-US"/>
        </a:p>
      </dgm:t>
    </dgm:pt>
    <dgm:pt modelId="{E642F4A5-A7F3-479E-B335-BC2A35A53413}" type="sibTrans" cxnId="{E6F6B5A1-890A-4F80-B1E5-AA6F3F2DF74E}">
      <dgm:prSet/>
      <dgm:spPr/>
      <dgm:t>
        <a:bodyPr/>
        <a:lstStyle/>
        <a:p>
          <a:endParaRPr lang="en-US"/>
        </a:p>
      </dgm:t>
    </dgm:pt>
    <dgm:pt modelId="{7C539F10-F664-4448-B916-885DB8464185}">
      <dgm:prSet/>
      <dgm:spPr/>
      <dgm:t>
        <a:bodyPr/>
        <a:lstStyle/>
        <a:p>
          <a:r>
            <a:rPr lang="en-US"/>
            <a:t>- Future healthcare will rely on collaboration between humans and AI.</a:t>
          </a:r>
        </a:p>
      </dgm:t>
    </dgm:pt>
    <dgm:pt modelId="{4FF273C1-4C04-4EC9-BFF2-40D5600062F8}" type="parTrans" cxnId="{1F318395-7883-4810-A003-A3ED6190C06B}">
      <dgm:prSet/>
      <dgm:spPr/>
      <dgm:t>
        <a:bodyPr/>
        <a:lstStyle/>
        <a:p>
          <a:endParaRPr lang="en-US"/>
        </a:p>
      </dgm:t>
    </dgm:pt>
    <dgm:pt modelId="{11031A0B-7B09-43E9-B970-FDDA8E2F0459}" type="sibTrans" cxnId="{1F318395-7883-4810-A003-A3ED6190C06B}">
      <dgm:prSet/>
      <dgm:spPr/>
      <dgm:t>
        <a:bodyPr/>
        <a:lstStyle/>
        <a:p>
          <a:endParaRPr lang="en-US"/>
        </a:p>
      </dgm:t>
    </dgm:pt>
    <dgm:pt modelId="{C1435D63-D0D6-45EA-B259-A08AAC110D46}" type="pres">
      <dgm:prSet presAssocID="{D527FC12-4C32-4835-A672-2D3311ED0EB5}" presName="root" presStyleCnt="0">
        <dgm:presLayoutVars>
          <dgm:dir/>
          <dgm:resizeHandles val="exact"/>
        </dgm:presLayoutVars>
      </dgm:prSet>
      <dgm:spPr/>
    </dgm:pt>
    <dgm:pt modelId="{0B6828FB-6CD8-4FD1-A15D-8AECBCCA8B6B}" type="pres">
      <dgm:prSet presAssocID="{BDEA58E4-4161-4CE1-A24B-57876FF99005}" presName="compNode" presStyleCnt="0"/>
      <dgm:spPr/>
    </dgm:pt>
    <dgm:pt modelId="{AB0A1652-BE96-47C1-9601-84C351C970E8}" type="pres">
      <dgm:prSet presAssocID="{BDEA58E4-4161-4CE1-A24B-57876FF99005}" presName="bgRect" presStyleLbl="bgShp" presStyleIdx="0" presStyleCnt="3"/>
      <dgm:spPr/>
    </dgm:pt>
    <dgm:pt modelId="{A804D371-3CA0-4841-81F4-803CCEB16F36}" type="pres">
      <dgm:prSet presAssocID="{BDEA58E4-4161-4CE1-A24B-57876FF9900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49A2379E-A26D-49E9-B03A-8EF955569977}" type="pres">
      <dgm:prSet presAssocID="{BDEA58E4-4161-4CE1-A24B-57876FF99005}" presName="spaceRect" presStyleCnt="0"/>
      <dgm:spPr/>
    </dgm:pt>
    <dgm:pt modelId="{414908C4-E485-44F4-ACE0-3CC8A6E829FA}" type="pres">
      <dgm:prSet presAssocID="{BDEA58E4-4161-4CE1-A24B-57876FF99005}" presName="parTx" presStyleLbl="revTx" presStyleIdx="0" presStyleCnt="3">
        <dgm:presLayoutVars>
          <dgm:chMax val="0"/>
          <dgm:chPref val="0"/>
        </dgm:presLayoutVars>
      </dgm:prSet>
      <dgm:spPr/>
    </dgm:pt>
    <dgm:pt modelId="{94AA5BDE-F7B7-4FB5-94E0-400D54C45F35}" type="pres">
      <dgm:prSet presAssocID="{93F57E13-E1B3-409B-A01D-C8A2446E3E2D}" presName="sibTrans" presStyleCnt="0"/>
      <dgm:spPr/>
    </dgm:pt>
    <dgm:pt modelId="{A694EC03-B86C-4AFF-ADA7-DE929C4B0710}" type="pres">
      <dgm:prSet presAssocID="{16DF62F9-6010-435B-AFDA-B8F7547F8558}" presName="compNode" presStyleCnt="0"/>
      <dgm:spPr/>
    </dgm:pt>
    <dgm:pt modelId="{4715FF9D-6DE7-44FE-BCE7-03FF8597950B}" type="pres">
      <dgm:prSet presAssocID="{16DF62F9-6010-435B-AFDA-B8F7547F8558}" presName="bgRect" presStyleLbl="bgShp" presStyleIdx="1" presStyleCnt="3"/>
      <dgm:spPr/>
    </dgm:pt>
    <dgm:pt modelId="{B78B885A-0D7F-42CA-9F53-666DD6006B91}" type="pres">
      <dgm:prSet presAssocID="{16DF62F9-6010-435B-AFDA-B8F7547F855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40F4F375-3D6E-46A5-9305-9681C407682D}" type="pres">
      <dgm:prSet presAssocID="{16DF62F9-6010-435B-AFDA-B8F7547F8558}" presName="spaceRect" presStyleCnt="0"/>
      <dgm:spPr/>
    </dgm:pt>
    <dgm:pt modelId="{8B85E992-0C78-4CFE-8CB4-C6C328D765DF}" type="pres">
      <dgm:prSet presAssocID="{16DF62F9-6010-435B-AFDA-B8F7547F8558}" presName="parTx" presStyleLbl="revTx" presStyleIdx="1" presStyleCnt="3">
        <dgm:presLayoutVars>
          <dgm:chMax val="0"/>
          <dgm:chPref val="0"/>
        </dgm:presLayoutVars>
      </dgm:prSet>
      <dgm:spPr/>
    </dgm:pt>
    <dgm:pt modelId="{0F4A4C75-89DC-4453-B8FB-D2A7D6699C7D}" type="pres">
      <dgm:prSet presAssocID="{E642F4A5-A7F3-479E-B335-BC2A35A53413}" presName="sibTrans" presStyleCnt="0"/>
      <dgm:spPr/>
    </dgm:pt>
    <dgm:pt modelId="{CA80206E-AD26-4707-9493-180AA7A58458}" type="pres">
      <dgm:prSet presAssocID="{7C539F10-F664-4448-B916-885DB8464185}" presName="compNode" presStyleCnt="0"/>
      <dgm:spPr/>
    </dgm:pt>
    <dgm:pt modelId="{878BF951-6B41-443F-8830-456B61C35A8D}" type="pres">
      <dgm:prSet presAssocID="{7C539F10-F664-4448-B916-885DB8464185}" presName="bgRect" presStyleLbl="bgShp" presStyleIdx="2" presStyleCnt="3"/>
      <dgm:spPr/>
    </dgm:pt>
    <dgm:pt modelId="{F91EC4A9-D53D-43DC-ACE6-7641D6BC7600}" type="pres">
      <dgm:prSet presAssocID="{7C539F10-F664-4448-B916-885DB846418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9982E953-EC95-4572-B061-CBF69664DAC2}" type="pres">
      <dgm:prSet presAssocID="{7C539F10-F664-4448-B916-885DB8464185}" presName="spaceRect" presStyleCnt="0"/>
      <dgm:spPr/>
    </dgm:pt>
    <dgm:pt modelId="{9BB222BE-C954-4BE2-BFCC-63DD2B2A527B}" type="pres">
      <dgm:prSet presAssocID="{7C539F10-F664-4448-B916-885DB846418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AF8F038-BC40-4364-8A2B-89CBEAED5DC0}" type="presOf" srcId="{7C539F10-F664-4448-B916-885DB8464185}" destId="{9BB222BE-C954-4BE2-BFCC-63DD2B2A527B}" srcOrd="0" destOrd="0" presId="urn:microsoft.com/office/officeart/2018/2/layout/IconVerticalSolidList"/>
    <dgm:cxn modelId="{3EFDDB75-FE54-49DF-9B02-85BF4D8D63EB}" type="presOf" srcId="{D527FC12-4C32-4835-A672-2D3311ED0EB5}" destId="{C1435D63-D0D6-45EA-B259-A08AAC110D46}" srcOrd="0" destOrd="0" presId="urn:microsoft.com/office/officeart/2018/2/layout/IconVerticalSolidList"/>
    <dgm:cxn modelId="{1F318395-7883-4810-A003-A3ED6190C06B}" srcId="{D527FC12-4C32-4835-A672-2D3311ED0EB5}" destId="{7C539F10-F664-4448-B916-885DB8464185}" srcOrd="2" destOrd="0" parTransId="{4FF273C1-4C04-4EC9-BFF2-40D5600062F8}" sibTransId="{11031A0B-7B09-43E9-B970-FDDA8E2F0459}"/>
    <dgm:cxn modelId="{E6F6B5A1-890A-4F80-B1E5-AA6F3F2DF74E}" srcId="{D527FC12-4C32-4835-A672-2D3311ED0EB5}" destId="{16DF62F9-6010-435B-AFDA-B8F7547F8558}" srcOrd="1" destOrd="0" parTransId="{A34353BB-F7E5-499F-86AB-77CF0F5F280A}" sibTransId="{E642F4A5-A7F3-479E-B335-BC2A35A53413}"/>
    <dgm:cxn modelId="{9E93A2C8-EB08-4EB9-9FDE-0A495856A0DB}" type="presOf" srcId="{16DF62F9-6010-435B-AFDA-B8F7547F8558}" destId="{8B85E992-0C78-4CFE-8CB4-C6C328D765DF}" srcOrd="0" destOrd="0" presId="urn:microsoft.com/office/officeart/2018/2/layout/IconVerticalSolidList"/>
    <dgm:cxn modelId="{48A258DF-4B67-4C8E-B612-B89F9D0F15E1}" type="presOf" srcId="{BDEA58E4-4161-4CE1-A24B-57876FF99005}" destId="{414908C4-E485-44F4-ACE0-3CC8A6E829FA}" srcOrd="0" destOrd="0" presId="urn:microsoft.com/office/officeart/2018/2/layout/IconVerticalSolidList"/>
    <dgm:cxn modelId="{7A9EB4F2-03E5-4E94-8330-6C5393B73E98}" srcId="{D527FC12-4C32-4835-A672-2D3311ED0EB5}" destId="{BDEA58E4-4161-4CE1-A24B-57876FF99005}" srcOrd="0" destOrd="0" parTransId="{9E6F3B49-6E14-4F33-BF49-61F3E18C5168}" sibTransId="{93F57E13-E1B3-409B-A01D-C8A2446E3E2D}"/>
    <dgm:cxn modelId="{EBA48940-D08E-436B-99BF-86355F6103A3}" type="presParOf" srcId="{C1435D63-D0D6-45EA-B259-A08AAC110D46}" destId="{0B6828FB-6CD8-4FD1-A15D-8AECBCCA8B6B}" srcOrd="0" destOrd="0" presId="urn:microsoft.com/office/officeart/2018/2/layout/IconVerticalSolidList"/>
    <dgm:cxn modelId="{0CF98B5A-F64F-4AF0-9428-A212AFC1B7E1}" type="presParOf" srcId="{0B6828FB-6CD8-4FD1-A15D-8AECBCCA8B6B}" destId="{AB0A1652-BE96-47C1-9601-84C351C970E8}" srcOrd="0" destOrd="0" presId="urn:microsoft.com/office/officeart/2018/2/layout/IconVerticalSolidList"/>
    <dgm:cxn modelId="{BEA0B0D4-9391-4C71-A628-8C8682BC683B}" type="presParOf" srcId="{0B6828FB-6CD8-4FD1-A15D-8AECBCCA8B6B}" destId="{A804D371-3CA0-4841-81F4-803CCEB16F36}" srcOrd="1" destOrd="0" presId="urn:microsoft.com/office/officeart/2018/2/layout/IconVerticalSolidList"/>
    <dgm:cxn modelId="{DB37ED6F-ACCE-4497-A02B-7D8A4B5FB997}" type="presParOf" srcId="{0B6828FB-6CD8-4FD1-A15D-8AECBCCA8B6B}" destId="{49A2379E-A26D-49E9-B03A-8EF955569977}" srcOrd="2" destOrd="0" presId="urn:microsoft.com/office/officeart/2018/2/layout/IconVerticalSolidList"/>
    <dgm:cxn modelId="{765834E9-FE73-495B-857E-24D226276F5F}" type="presParOf" srcId="{0B6828FB-6CD8-4FD1-A15D-8AECBCCA8B6B}" destId="{414908C4-E485-44F4-ACE0-3CC8A6E829FA}" srcOrd="3" destOrd="0" presId="urn:microsoft.com/office/officeart/2018/2/layout/IconVerticalSolidList"/>
    <dgm:cxn modelId="{D675D8E1-84A2-4593-A6DE-18546E2B2B1B}" type="presParOf" srcId="{C1435D63-D0D6-45EA-B259-A08AAC110D46}" destId="{94AA5BDE-F7B7-4FB5-94E0-400D54C45F35}" srcOrd="1" destOrd="0" presId="urn:microsoft.com/office/officeart/2018/2/layout/IconVerticalSolidList"/>
    <dgm:cxn modelId="{0D434D00-EB1A-45C5-8C11-AB576E0BC84A}" type="presParOf" srcId="{C1435D63-D0D6-45EA-B259-A08AAC110D46}" destId="{A694EC03-B86C-4AFF-ADA7-DE929C4B0710}" srcOrd="2" destOrd="0" presId="urn:microsoft.com/office/officeart/2018/2/layout/IconVerticalSolidList"/>
    <dgm:cxn modelId="{EFB1255F-B6F4-4CC3-ACD7-F34E3F986FFD}" type="presParOf" srcId="{A694EC03-B86C-4AFF-ADA7-DE929C4B0710}" destId="{4715FF9D-6DE7-44FE-BCE7-03FF8597950B}" srcOrd="0" destOrd="0" presId="urn:microsoft.com/office/officeart/2018/2/layout/IconVerticalSolidList"/>
    <dgm:cxn modelId="{697A8435-CB4B-44F2-A72F-7D5DE004510E}" type="presParOf" srcId="{A694EC03-B86C-4AFF-ADA7-DE929C4B0710}" destId="{B78B885A-0D7F-42CA-9F53-666DD6006B91}" srcOrd="1" destOrd="0" presId="urn:microsoft.com/office/officeart/2018/2/layout/IconVerticalSolidList"/>
    <dgm:cxn modelId="{43165FC9-6B45-499C-8447-5440ACBD35AB}" type="presParOf" srcId="{A694EC03-B86C-4AFF-ADA7-DE929C4B0710}" destId="{40F4F375-3D6E-46A5-9305-9681C407682D}" srcOrd="2" destOrd="0" presId="urn:microsoft.com/office/officeart/2018/2/layout/IconVerticalSolidList"/>
    <dgm:cxn modelId="{3769CCCD-90D8-4D11-AE6D-A5B18DBBAACE}" type="presParOf" srcId="{A694EC03-B86C-4AFF-ADA7-DE929C4B0710}" destId="{8B85E992-0C78-4CFE-8CB4-C6C328D765DF}" srcOrd="3" destOrd="0" presId="urn:microsoft.com/office/officeart/2018/2/layout/IconVerticalSolidList"/>
    <dgm:cxn modelId="{BC0D21FF-0479-445B-A79C-F11E3B26E301}" type="presParOf" srcId="{C1435D63-D0D6-45EA-B259-A08AAC110D46}" destId="{0F4A4C75-89DC-4453-B8FB-D2A7D6699C7D}" srcOrd="3" destOrd="0" presId="urn:microsoft.com/office/officeart/2018/2/layout/IconVerticalSolidList"/>
    <dgm:cxn modelId="{3D2F2438-4B3A-43AF-A158-700B93B6A501}" type="presParOf" srcId="{C1435D63-D0D6-45EA-B259-A08AAC110D46}" destId="{CA80206E-AD26-4707-9493-180AA7A58458}" srcOrd="4" destOrd="0" presId="urn:microsoft.com/office/officeart/2018/2/layout/IconVerticalSolidList"/>
    <dgm:cxn modelId="{A988D301-B055-4AAC-B863-D35847071CA3}" type="presParOf" srcId="{CA80206E-AD26-4707-9493-180AA7A58458}" destId="{878BF951-6B41-443F-8830-456B61C35A8D}" srcOrd="0" destOrd="0" presId="urn:microsoft.com/office/officeart/2018/2/layout/IconVerticalSolidList"/>
    <dgm:cxn modelId="{49725492-7709-4A52-B2C9-7D11EEBEF76A}" type="presParOf" srcId="{CA80206E-AD26-4707-9493-180AA7A58458}" destId="{F91EC4A9-D53D-43DC-ACE6-7641D6BC7600}" srcOrd="1" destOrd="0" presId="urn:microsoft.com/office/officeart/2018/2/layout/IconVerticalSolidList"/>
    <dgm:cxn modelId="{CA74945C-4314-4673-8C45-C743B9077DE6}" type="presParOf" srcId="{CA80206E-AD26-4707-9493-180AA7A58458}" destId="{9982E953-EC95-4572-B061-CBF69664DAC2}" srcOrd="2" destOrd="0" presId="urn:microsoft.com/office/officeart/2018/2/layout/IconVerticalSolidList"/>
    <dgm:cxn modelId="{0DD2400D-5E5E-4BA1-9F38-0FD0AAC21DF8}" type="presParOf" srcId="{CA80206E-AD26-4707-9493-180AA7A58458}" destId="{9BB222BE-C954-4BE2-BFCC-63DD2B2A527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444E3F-7F2E-4D84-B3FA-A90E42768C0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356E436-AAFE-4B4A-AE54-D2C4F133B610}">
      <dgm:prSet/>
      <dgm:spPr/>
      <dgm:t>
        <a:bodyPr/>
        <a:lstStyle/>
        <a:p>
          <a:r>
            <a:rPr lang="en-US" dirty="0"/>
            <a:t>- AI assists radiologists by reading X-rays, MRIs, and CT scans.</a:t>
          </a:r>
        </a:p>
      </dgm:t>
    </dgm:pt>
    <dgm:pt modelId="{9526D12B-96C1-4E76-96F7-1AE57C243DEF}" type="parTrans" cxnId="{9F7FAF4B-46DF-4A0B-9974-8405CEBBEC1D}">
      <dgm:prSet/>
      <dgm:spPr/>
      <dgm:t>
        <a:bodyPr/>
        <a:lstStyle/>
        <a:p>
          <a:endParaRPr lang="en-US"/>
        </a:p>
      </dgm:t>
    </dgm:pt>
    <dgm:pt modelId="{7BBBDCA6-A41D-44E3-AE8A-C2B1F60C195C}" type="sibTrans" cxnId="{9F7FAF4B-46DF-4A0B-9974-8405CEBBEC1D}">
      <dgm:prSet/>
      <dgm:spPr/>
      <dgm:t>
        <a:bodyPr/>
        <a:lstStyle/>
        <a:p>
          <a:endParaRPr lang="en-US"/>
        </a:p>
      </dgm:t>
    </dgm:pt>
    <dgm:pt modelId="{4BBEE714-766C-4C98-AAC1-FACC54C28F56}">
      <dgm:prSet/>
      <dgm:spPr/>
      <dgm:t>
        <a:bodyPr/>
        <a:lstStyle/>
        <a:p>
          <a:r>
            <a:rPr lang="en-US"/>
            <a:t>- Speeds up image processing and improves detection of tiny abnormalities.</a:t>
          </a:r>
        </a:p>
      </dgm:t>
    </dgm:pt>
    <dgm:pt modelId="{DB3BD622-E425-4016-8FD5-E813D6CFF753}" type="parTrans" cxnId="{1845F7E7-7234-4D55-9D48-FC2F5DBBDB29}">
      <dgm:prSet/>
      <dgm:spPr/>
      <dgm:t>
        <a:bodyPr/>
        <a:lstStyle/>
        <a:p>
          <a:endParaRPr lang="en-US"/>
        </a:p>
      </dgm:t>
    </dgm:pt>
    <dgm:pt modelId="{0876BA2B-3EC9-465F-94AD-6343B6C8EFC6}" type="sibTrans" cxnId="{1845F7E7-7234-4D55-9D48-FC2F5DBBDB29}">
      <dgm:prSet/>
      <dgm:spPr/>
      <dgm:t>
        <a:bodyPr/>
        <a:lstStyle/>
        <a:p>
          <a:endParaRPr lang="en-US"/>
        </a:p>
      </dgm:t>
    </dgm:pt>
    <dgm:pt modelId="{C2426768-852E-4F9A-A664-D7CAF645D3F9}">
      <dgm:prSet/>
      <dgm:spPr/>
      <dgm:t>
        <a:bodyPr/>
        <a:lstStyle/>
        <a:p>
          <a:r>
            <a:rPr lang="en-US"/>
            <a:t>- Used in tumor detection, brain imaging, and fracture recognition.</a:t>
          </a:r>
        </a:p>
      </dgm:t>
    </dgm:pt>
    <dgm:pt modelId="{AA09AFF7-FAE9-4A8E-ADB6-A16B60BA8401}" type="parTrans" cxnId="{C25490FA-0788-4A94-AFC7-926ABA516DC3}">
      <dgm:prSet/>
      <dgm:spPr/>
      <dgm:t>
        <a:bodyPr/>
        <a:lstStyle/>
        <a:p>
          <a:endParaRPr lang="en-US"/>
        </a:p>
      </dgm:t>
    </dgm:pt>
    <dgm:pt modelId="{9B76F92E-9707-459B-AADC-AFDC19859D2E}" type="sibTrans" cxnId="{C25490FA-0788-4A94-AFC7-926ABA516DC3}">
      <dgm:prSet/>
      <dgm:spPr/>
      <dgm:t>
        <a:bodyPr/>
        <a:lstStyle/>
        <a:p>
          <a:endParaRPr lang="en-US"/>
        </a:p>
      </dgm:t>
    </dgm:pt>
    <dgm:pt modelId="{918781B1-86E0-4EF8-8160-A11D61C50974}" type="pres">
      <dgm:prSet presAssocID="{5B444E3F-7F2E-4D84-B3FA-A90E42768C0D}" presName="root" presStyleCnt="0">
        <dgm:presLayoutVars>
          <dgm:dir/>
          <dgm:resizeHandles val="exact"/>
        </dgm:presLayoutVars>
      </dgm:prSet>
      <dgm:spPr/>
    </dgm:pt>
    <dgm:pt modelId="{7616593E-C570-4DC7-A3A3-FBDC2F924B5E}" type="pres">
      <dgm:prSet presAssocID="{5356E436-AAFE-4B4A-AE54-D2C4F133B610}" presName="compNode" presStyleCnt="0"/>
      <dgm:spPr/>
    </dgm:pt>
    <dgm:pt modelId="{F37E893D-F5D7-4A1F-8186-514BB796328C}" type="pres">
      <dgm:prSet presAssocID="{5356E436-AAFE-4B4A-AE54-D2C4F133B610}" presName="bgRect" presStyleLbl="bgShp" presStyleIdx="0" presStyleCnt="3"/>
      <dgm:spPr/>
    </dgm:pt>
    <dgm:pt modelId="{4D0F8E5F-43AA-4C80-9D1A-D82024A871D2}" type="pres">
      <dgm:prSet presAssocID="{5356E436-AAFE-4B4A-AE54-D2C4F133B6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95E5D638-C9A5-4ACD-843D-FB75FE69AE53}" type="pres">
      <dgm:prSet presAssocID="{5356E436-AAFE-4B4A-AE54-D2C4F133B610}" presName="spaceRect" presStyleCnt="0"/>
      <dgm:spPr/>
    </dgm:pt>
    <dgm:pt modelId="{CF0CA37A-F125-4444-8D66-687220920B93}" type="pres">
      <dgm:prSet presAssocID="{5356E436-AAFE-4B4A-AE54-D2C4F133B610}" presName="parTx" presStyleLbl="revTx" presStyleIdx="0" presStyleCnt="3">
        <dgm:presLayoutVars>
          <dgm:chMax val="0"/>
          <dgm:chPref val="0"/>
        </dgm:presLayoutVars>
      </dgm:prSet>
      <dgm:spPr/>
    </dgm:pt>
    <dgm:pt modelId="{F25D50F4-74F7-4380-B8C7-13A9FC881FC7}" type="pres">
      <dgm:prSet presAssocID="{7BBBDCA6-A41D-44E3-AE8A-C2B1F60C195C}" presName="sibTrans" presStyleCnt="0"/>
      <dgm:spPr/>
    </dgm:pt>
    <dgm:pt modelId="{2540A6D2-63B8-4346-A65E-EBA1E1B75E55}" type="pres">
      <dgm:prSet presAssocID="{4BBEE714-766C-4C98-AAC1-FACC54C28F56}" presName="compNode" presStyleCnt="0"/>
      <dgm:spPr/>
    </dgm:pt>
    <dgm:pt modelId="{CC43C3B7-EB0C-4A61-B2E1-1E04C936773C}" type="pres">
      <dgm:prSet presAssocID="{4BBEE714-766C-4C98-AAC1-FACC54C28F56}" presName="bgRect" presStyleLbl="bgShp" presStyleIdx="1" presStyleCnt="3"/>
      <dgm:spPr/>
    </dgm:pt>
    <dgm:pt modelId="{086D2B2C-95D7-4BA0-BAEC-8FDF1D752261}" type="pres">
      <dgm:prSet presAssocID="{4BBEE714-766C-4C98-AAC1-FACC54C28F5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39F602B4-0855-4D65-80BB-82839294E390}" type="pres">
      <dgm:prSet presAssocID="{4BBEE714-766C-4C98-AAC1-FACC54C28F56}" presName="spaceRect" presStyleCnt="0"/>
      <dgm:spPr/>
    </dgm:pt>
    <dgm:pt modelId="{09C82628-DE4C-49B7-A517-34BCBB13C306}" type="pres">
      <dgm:prSet presAssocID="{4BBEE714-766C-4C98-AAC1-FACC54C28F56}" presName="parTx" presStyleLbl="revTx" presStyleIdx="1" presStyleCnt="3">
        <dgm:presLayoutVars>
          <dgm:chMax val="0"/>
          <dgm:chPref val="0"/>
        </dgm:presLayoutVars>
      </dgm:prSet>
      <dgm:spPr/>
    </dgm:pt>
    <dgm:pt modelId="{4598CB5D-97DA-4876-BC4A-E0E8BC519DEF}" type="pres">
      <dgm:prSet presAssocID="{0876BA2B-3EC9-465F-94AD-6343B6C8EFC6}" presName="sibTrans" presStyleCnt="0"/>
      <dgm:spPr/>
    </dgm:pt>
    <dgm:pt modelId="{B87E6453-43EA-4863-A09D-E8EE2198842B}" type="pres">
      <dgm:prSet presAssocID="{C2426768-852E-4F9A-A664-D7CAF645D3F9}" presName="compNode" presStyleCnt="0"/>
      <dgm:spPr/>
    </dgm:pt>
    <dgm:pt modelId="{E9C091EC-7B3A-414B-AF28-77299F81180A}" type="pres">
      <dgm:prSet presAssocID="{C2426768-852E-4F9A-A664-D7CAF645D3F9}" presName="bgRect" presStyleLbl="bgShp" presStyleIdx="2" presStyleCnt="3"/>
      <dgm:spPr/>
    </dgm:pt>
    <dgm:pt modelId="{17E8808E-78D2-48A1-8CCA-EF09EBD0CBA8}" type="pres">
      <dgm:prSet presAssocID="{C2426768-852E-4F9A-A664-D7CAF645D3F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15EC9C36-D1F4-4599-B7F1-D755EDB4A754}" type="pres">
      <dgm:prSet presAssocID="{C2426768-852E-4F9A-A664-D7CAF645D3F9}" presName="spaceRect" presStyleCnt="0"/>
      <dgm:spPr/>
    </dgm:pt>
    <dgm:pt modelId="{D1205FFB-7076-47D3-9D9A-0766F6AE1C8E}" type="pres">
      <dgm:prSet presAssocID="{C2426768-852E-4F9A-A664-D7CAF645D3F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8239035-1489-4A8A-A897-5CCA3F4BACAD}" type="presOf" srcId="{4BBEE714-766C-4C98-AAC1-FACC54C28F56}" destId="{09C82628-DE4C-49B7-A517-34BCBB13C306}" srcOrd="0" destOrd="0" presId="urn:microsoft.com/office/officeart/2018/2/layout/IconVerticalSolidList"/>
    <dgm:cxn modelId="{9F7FAF4B-46DF-4A0B-9974-8405CEBBEC1D}" srcId="{5B444E3F-7F2E-4D84-B3FA-A90E42768C0D}" destId="{5356E436-AAFE-4B4A-AE54-D2C4F133B610}" srcOrd="0" destOrd="0" parTransId="{9526D12B-96C1-4E76-96F7-1AE57C243DEF}" sibTransId="{7BBBDCA6-A41D-44E3-AE8A-C2B1F60C195C}"/>
    <dgm:cxn modelId="{FDDCDC58-2C25-4294-9B5A-106F8FBB3337}" type="presOf" srcId="{5356E436-AAFE-4B4A-AE54-D2C4F133B610}" destId="{CF0CA37A-F125-4444-8D66-687220920B93}" srcOrd="0" destOrd="0" presId="urn:microsoft.com/office/officeart/2018/2/layout/IconVerticalSolidList"/>
    <dgm:cxn modelId="{6544655A-78FC-4D63-ADA4-B4919CB1CA59}" type="presOf" srcId="{5B444E3F-7F2E-4D84-B3FA-A90E42768C0D}" destId="{918781B1-86E0-4EF8-8160-A11D61C50974}" srcOrd="0" destOrd="0" presId="urn:microsoft.com/office/officeart/2018/2/layout/IconVerticalSolidList"/>
    <dgm:cxn modelId="{EDD832E7-2CF5-40CB-8B23-339798420FD0}" type="presOf" srcId="{C2426768-852E-4F9A-A664-D7CAF645D3F9}" destId="{D1205FFB-7076-47D3-9D9A-0766F6AE1C8E}" srcOrd="0" destOrd="0" presId="urn:microsoft.com/office/officeart/2018/2/layout/IconVerticalSolidList"/>
    <dgm:cxn modelId="{1845F7E7-7234-4D55-9D48-FC2F5DBBDB29}" srcId="{5B444E3F-7F2E-4D84-B3FA-A90E42768C0D}" destId="{4BBEE714-766C-4C98-AAC1-FACC54C28F56}" srcOrd="1" destOrd="0" parTransId="{DB3BD622-E425-4016-8FD5-E813D6CFF753}" sibTransId="{0876BA2B-3EC9-465F-94AD-6343B6C8EFC6}"/>
    <dgm:cxn modelId="{C25490FA-0788-4A94-AFC7-926ABA516DC3}" srcId="{5B444E3F-7F2E-4D84-B3FA-A90E42768C0D}" destId="{C2426768-852E-4F9A-A664-D7CAF645D3F9}" srcOrd="2" destOrd="0" parTransId="{AA09AFF7-FAE9-4A8E-ADB6-A16B60BA8401}" sibTransId="{9B76F92E-9707-459B-AADC-AFDC19859D2E}"/>
    <dgm:cxn modelId="{158A7B62-05DB-4618-8CA6-3A67B20A226B}" type="presParOf" srcId="{918781B1-86E0-4EF8-8160-A11D61C50974}" destId="{7616593E-C570-4DC7-A3A3-FBDC2F924B5E}" srcOrd="0" destOrd="0" presId="urn:microsoft.com/office/officeart/2018/2/layout/IconVerticalSolidList"/>
    <dgm:cxn modelId="{1D83C149-D88D-4108-AB8F-EF9431BCF07F}" type="presParOf" srcId="{7616593E-C570-4DC7-A3A3-FBDC2F924B5E}" destId="{F37E893D-F5D7-4A1F-8186-514BB796328C}" srcOrd="0" destOrd="0" presId="urn:microsoft.com/office/officeart/2018/2/layout/IconVerticalSolidList"/>
    <dgm:cxn modelId="{FCA84D85-4458-43FB-ACAE-837F94F59243}" type="presParOf" srcId="{7616593E-C570-4DC7-A3A3-FBDC2F924B5E}" destId="{4D0F8E5F-43AA-4C80-9D1A-D82024A871D2}" srcOrd="1" destOrd="0" presId="urn:microsoft.com/office/officeart/2018/2/layout/IconVerticalSolidList"/>
    <dgm:cxn modelId="{4440D6A8-1A69-4513-A5BB-4B6B9B4375A4}" type="presParOf" srcId="{7616593E-C570-4DC7-A3A3-FBDC2F924B5E}" destId="{95E5D638-C9A5-4ACD-843D-FB75FE69AE53}" srcOrd="2" destOrd="0" presId="urn:microsoft.com/office/officeart/2018/2/layout/IconVerticalSolidList"/>
    <dgm:cxn modelId="{A498C0F4-BADC-4493-ABE7-E5250419F6A8}" type="presParOf" srcId="{7616593E-C570-4DC7-A3A3-FBDC2F924B5E}" destId="{CF0CA37A-F125-4444-8D66-687220920B93}" srcOrd="3" destOrd="0" presId="urn:microsoft.com/office/officeart/2018/2/layout/IconVerticalSolidList"/>
    <dgm:cxn modelId="{0A7EEB88-F7EE-4587-B084-8463F95FC7FE}" type="presParOf" srcId="{918781B1-86E0-4EF8-8160-A11D61C50974}" destId="{F25D50F4-74F7-4380-B8C7-13A9FC881FC7}" srcOrd="1" destOrd="0" presId="urn:microsoft.com/office/officeart/2018/2/layout/IconVerticalSolidList"/>
    <dgm:cxn modelId="{074942A6-795F-402B-A59C-07843A33F95D}" type="presParOf" srcId="{918781B1-86E0-4EF8-8160-A11D61C50974}" destId="{2540A6D2-63B8-4346-A65E-EBA1E1B75E55}" srcOrd="2" destOrd="0" presId="urn:microsoft.com/office/officeart/2018/2/layout/IconVerticalSolidList"/>
    <dgm:cxn modelId="{6BF894E7-154B-4BC2-B644-0854B569FAB9}" type="presParOf" srcId="{2540A6D2-63B8-4346-A65E-EBA1E1B75E55}" destId="{CC43C3B7-EB0C-4A61-B2E1-1E04C936773C}" srcOrd="0" destOrd="0" presId="urn:microsoft.com/office/officeart/2018/2/layout/IconVerticalSolidList"/>
    <dgm:cxn modelId="{B5F636A8-74EB-44D6-85B7-432ED00E918D}" type="presParOf" srcId="{2540A6D2-63B8-4346-A65E-EBA1E1B75E55}" destId="{086D2B2C-95D7-4BA0-BAEC-8FDF1D752261}" srcOrd="1" destOrd="0" presId="urn:microsoft.com/office/officeart/2018/2/layout/IconVerticalSolidList"/>
    <dgm:cxn modelId="{2E7D4D3D-44CB-4971-93F5-5387D0811AC6}" type="presParOf" srcId="{2540A6D2-63B8-4346-A65E-EBA1E1B75E55}" destId="{39F602B4-0855-4D65-80BB-82839294E390}" srcOrd="2" destOrd="0" presId="urn:microsoft.com/office/officeart/2018/2/layout/IconVerticalSolidList"/>
    <dgm:cxn modelId="{453143A6-C297-4525-B6B1-6371EF6173E1}" type="presParOf" srcId="{2540A6D2-63B8-4346-A65E-EBA1E1B75E55}" destId="{09C82628-DE4C-49B7-A517-34BCBB13C306}" srcOrd="3" destOrd="0" presId="urn:microsoft.com/office/officeart/2018/2/layout/IconVerticalSolidList"/>
    <dgm:cxn modelId="{CBB4D2F9-7D2C-407C-A1DD-A8FFB93E12C2}" type="presParOf" srcId="{918781B1-86E0-4EF8-8160-A11D61C50974}" destId="{4598CB5D-97DA-4876-BC4A-E0E8BC519DEF}" srcOrd="3" destOrd="0" presId="urn:microsoft.com/office/officeart/2018/2/layout/IconVerticalSolidList"/>
    <dgm:cxn modelId="{4CCE85E4-3C0E-4808-882E-F122F71874FF}" type="presParOf" srcId="{918781B1-86E0-4EF8-8160-A11D61C50974}" destId="{B87E6453-43EA-4863-A09D-E8EE2198842B}" srcOrd="4" destOrd="0" presId="urn:microsoft.com/office/officeart/2018/2/layout/IconVerticalSolidList"/>
    <dgm:cxn modelId="{F9F46E4F-59EF-4FE2-AEAE-6FC98BA051A9}" type="presParOf" srcId="{B87E6453-43EA-4863-A09D-E8EE2198842B}" destId="{E9C091EC-7B3A-414B-AF28-77299F81180A}" srcOrd="0" destOrd="0" presId="urn:microsoft.com/office/officeart/2018/2/layout/IconVerticalSolidList"/>
    <dgm:cxn modelId="{F1E9F96E-3833-4737-B8E3-10E11534F903}" type="presParOf" srcId="{B87E6453-43EA-4863-A09D-E8EE2198842B}" destId="{17E8808E-78D2-48A1-8CCA-EF09EBD0CBA8}" srcOrd="1" destOrd="0" presId="urn:microsoft.com/office/officeart/2018/2/layout/IconVerticalSolidList"/>
    <dgm:cxn modelId="{A30B333D-9E42-45C1-B555-D2F3819D72FD}" type="presParOf" srcId="{B87E6453-43EA-4863-A09D-E8EE2198842B}" destId="{15EC9C36-D1F4-4599-B7F1-D755EDB4A754}" srcOrd="2" destOrd="0" presId="urn:microsoft.com/office/officeart/2018/2/layout/IconVerticalSolidList"/>
    <dgm:cxn modelId="{5F17858D-AEB4-4213-B4AB-50EE41C7B4DC}" type="presParOf" srcId="{B87E6453-43EA-4863-A09D-E8EE2198842B}" destId="{D1205FFB-7076-47D3-9D9A-0766F6AE1C8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51D3A7-F3FA-4A27-B307-E986AF5A9D0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211BB-2EF5-4BB7-8694-67F02E6898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AI predicts molecular structures and drug-target interactions.</a:t>
          </a:r>
        </a:p>
      </dgm:t>
    </dgm:pt>
    <dgm:pt modelId="{5C1A0909-19D0-4B96-9C41-5347F7CF1DC6}" type="parTrans" cxnId="{5B709F88-19DB-48F5-B98A-E963A96B07B3}">
      <dgm:prSet/>
      <dgm:spPr/>
      <dgm:t>
        <a:bodyPr/>
        <a:lstStyle/>
        <a:p>
          <a:endParaRPr lang="en-US"/>
        </a:p>
      </dgm:t>
    </dgm:pt>
    <dgm:pt modelId="{40E65DB9-4071-4854-9BCC-4E31B95BB76F}" type="sibTrans" cxnId="{5B709F88-19DB-48F5-B98A-E963A96B07B3}">
      <dgm:prSet/>
      <dgm:spPr/>
      <dgm:t>
        <a:bodyPr/>
        <a:lstStyle/>
        <a:p>
          <a:endParaRPr lang="en-US"/>
        </a:p>
      </dgm:t>
    </dgm:pt>
    <dgm:pt modelId="{743B879F-AB3D-4631-A136-4EA4D7DBF4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Reduces time and cost for developing new drugs.</a:t>
          </a:r>
        </a:p>
      </dgm:t>
    </dgm:pt>
    <dgm:pt modelId="{EF973C76-2774-40B9-B58C-1D847FCDD1E6}" type="parTrans" cxnId="{09C23C73-748D-4E5F-BB1E-9D752367633A}">
      <dgm:prSet/>
      <dgm:spPr/>
      <dgm:t>
        <a:bodyPr/>
        <a:lstStyle/>
        <a:p>
          <a:endParaRPr lang="en-US"/>
        </a:p>
      </dgm:t>
    </dgm:pt>
    <dgm:pt modelId="{63D37F3A-F15A-4CFF-AA71-C92CFACD8278}" type="sibTrans" cxnId="{09C23C73-748D-4E5F-BB1E-9D752367633A}">
      <dgm:prSet/>
      <dgm:spPr/>
      <dgm:t>
        <a:bodyPr/>
        <a:lstStyle/>
        <a:p>
          <a:endParaRPr lang="en-US"/>
        </a:p>
      </dgm:t>
    </dgm:pt>
    <dgm:pt modelId="{43BF7B91-A4A7-4D52-AD66-838703C906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Used during COVID-19 to accelerate vaccine and drug candidate identification.</a:t>
          </a:r>
        </a:p>
      </dgm:t>
    </dgm:pt>
    <dgm:pt modelId="{ACBF9710-0BF1-44FA-9276-2CE64EBBAE59}" type="parTrans" cxnId="{C4F69A4E-42FD-4EDB-B6C7-19DE1151F7D1}">
      <dgm:prSet/>
      <dgm:spPr/>
      <dgm:t>
        <a:bodyPr/>
        <a:lstStyle/>
        <a:p>
          <a:endParaRPr lang="en-US"/>
        </a:p>
      </dgm:t>
    </dgm:pt>
    <dgm:pt modelId="{E797B10B-F0DC-4E81-98CC-B9B9D02B3DC2}" type="sibTrans" cxnId="{C4F69A4E-42FD-4EDB-B6C7-19DE1151F7D1}">
      <dgm:prSet/>
      <dgm:spPr/>
      <dgm:t>
        <a:bodyPr/>
        <a:lstStyle/>
        <a:p>
          <a:endParaRPr lang="en-US"/>
        </a:p>
      </dgm:t>
    </dgm:pt>
    <dgm:pt modelId="{46570E09-2B11-4FA7-973F-39CF654CE481}" type="pres">
      <dgm:prSet presAssocID="{0251D3A7-F3FA-4A27-B307-E986AF5A9D02}" presName="root" presStyleCnt="0">
        <dgm:presLayoutVars>
          <dgm:dir/>
          <dgm:resizeHandles val="exact"/>
        </dgm:presLayoutVars>
      </dgm:prSet>
      <dgm:spPr/>
    </dgm:pt>
    <dgm:pt modelId="{EF92784F-2235-4491-AEE8-EAE1E41BF862}" type="pres">
      <dgm:prSet presAssocID="{881211BB-2EF5-4BB7-8694-67F02E68982C}" presName="compNode" presStyleCnt="0"/>
      <dgm:spPr/>
    </dgm:pt>
    <dgm:pt modelId="{BDA4C0F9-D0A6-459F-B160-5EDA502A9099}" type="pres">
      <dgm:prSet presAssocID="{881211BB-2EF5-4BB7-8694-67F02E68982C}" presName="bgRect" presStyleLbl="bgShp" presStyleIdx="0" presStyleCnt="3"/>
      <dgm:spPr/>
    </dgm:pt>
    <dgm:pt modelId="{2B7A488F-701D-4830-931D-611152864D74}" type="pres">
      <dgm:prSet presAssocID="{881211BB-2EF5-4BB7-8694-67F02E68982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4FCDFC49-3F7F-4A84-A01E-344DC626C914}" type="pres">
      <dgm:prSet presAssocID="{881211BB-2EF5-4BB7-8694-67F02E68982C}" presName="spaceRect" presStyleCnt="0"/>
      <dgm:spPr/>
    </dgm:pt>
    <dgm:pt modelId="{2688B692-3EF9-492F-A2DA-AF8F6A10A6E7}" type="pres">
      <dgm:prSet presAssocID="{881211BB-2EF5-4BB7-8694-67F02E68982C}" presName="parTx" presStyleLbl="revTx" presStyleIdx="0" presStyleCnt="3">
        <dgm:presLayoutVars>
          <dgm:chMax val="0"/>
          <dgm:chPref val="0"/>
        </dgm:presLayoutVars>
      </dgm:prSet>
      <dgm:spPr/>
    </dgm:pt>
    <dgm:pt modelId="{551E898E-9425-48EE-860B-B6BB0F012A7A}" type="pres">
      <dgm:prSet presAssocID="{40E65DB9-4071-4854-9BCC-4E31B95BB76F}" presName="sibTrans" presStyleCnt="0"/>
      <dgm:spPr/>
    </dgm:pt>
    <dgm:pt modelId="{3196744B-F900-4B58-A094-119F0DAA4D1A}" type="pres">
      <dgm:prSet presAssocID="{743B879F-AB3D-4631-A136-4EA4D7DBF4E3}" presName="compNode" presStyleCnt="0"/>
      <dgm:spPr/>
    </dgm:pt>
    <dgm:pt modelId="{D232822B-56A7-4972-A211-512FC173864B}" type="pres">
      <dgm:prSet presAssocID="{743B879F-AB3D-4631-A136-4EA4D7DBF4E3}" presName="bgRect" presStyleLbl="bgShp" presStyleIdx="1" presStyleCnt="3"/>
      <dgm:spPr/>
    </dgm:pt>
    <dgm:pt modelId="{4072F6A5-06CE-4591-A0AE-480A7FC02D5E}" type="pres">
      <dgm:prSet presAssocID="{743B879F-AB3D-4631-A136-4EA4D7DBF4E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723C3135-BF29-468D-AB8E-8E5A755B5960}" type="pres">
      <dgm:prSet presAssocID="{743B879F-AB3D-4631-A136-4EA4D7DBF4E3}" presName="spaceRect" presStyleCnt="0"/>
      <dgm:spPr/>
    </dgm:pt>
    <dgm:pt modelId="{0351DA93-CF44-459B-BCEF-F577B77F4608}" type="pres">
      <dgm:prSet presAssocID="{743B879F-AB3D-4631-A136-4EA4D7DBF4E3}" presName="parTx" presStyleLbl="revTx" presStyleIdx="1" presStyleCnt="3">
        <dgm:presLayoutVars>
          <dgm:chMax val="0"/>
          <dgm:chPref val="0"/>
        </dgm:presLayoutVars>
      </dgm:prSet>
      <dgm:spPr/>
    </dgm:pt>
    <dgm:pt modelId="{F67BB5AA-F29C-4BF2-B812-2AD62E035B7E}" type="pres">
      <dgm:prSet presAssocID="{63D37F3A-F15A-4CFF-AA71-C92CFACD8278}" presName="sibTrans" presStyleCnt="0"/>
      <dgm:spPr/>
    </dgm:pt>
    <dgm:pt modelId="{753D2424-1E19-40A7-86AF-9BD9669ECC0A}" type="pres">
      <dgm:prSet presAssocID="{43BF7B91-A4A7-4D52-AD66-838703C9062C}" presName="compNode" presStyleCnt="0"/>
      <dgm:spPr/>
    </dgm:pt>
    <dgm:pt modelId="{11E1648C-6FD1-4B6C-A454-23B567E5FD3A}" type="pres">
      <dgm:prSet presAssocID="{43BF7B91-A4A7-4D52-AD66-838703C9062C}" presName="bgRect" presStyleLbl="bgShp" presStyleIdx="2" presStyleCnt="3"/>
      <dgm:spPr/>
    </dgm:pt>
    <dgm:pt modelId="{7D629580-3FA7-4F46-A3EB-95D40532C197}" type="pres">
      <dgm:prSet presAssocID="{43BF7B91-A4A7-4D52-AD66-838703C9062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BEEEF75B-06FF-4258-882B-623799458ADC}" type="pres">
      <dgm:prSet presAssocID="{43BF7B91-A4A7-4D52-AD66-838703C9062C}" presName="spaceRect" presStyleCnt="0"/>
      <dgm:spPr/>
    </dgm:pt>
    <dgm:pt modelId="{843E2ED1-FD6F-4B32-B39D-7F5D9B8EC96A}" type="pres">
      <dgm:prSet presAssocID="{43BF7B91-A4A7-4D52-AD66-838703C9062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073BB27-9DD6-41F8-8FA9-65B42413D2CB}" type="presOf" srcId="{43BF7B91-A4A7-4D52-AD66-838703C9062C}" destId="{843E2ED1-FD6F-4B32-B39D-7F5D9B8EC96A}" srcOrd="0" destOrd="0" presId="urn:microsoft.com/office/officeart/2018/2/layout/IconVerticalSolidList"/>
    <dgm:cxn modelId="{9052C946-9A8B-420E-B3D5-54A07DF03525}" type="presOf" srcId="{0251D3A7-F3FA-4A27-B307-E986AF5A9D02}" destId="{46570E09-2B11-4FA7-973F-39CF654CE481}" srcOrd="0" destOrd="0" presId="urn:microsoft.com/office/officeart/2018/2/layout/IconVerticalSolidList"/>
    <dgm:cxn modelId="{4627656D-D4E2-4453-9884-A3B2A27FD0DA}" type="presOf" srcId="{881211BB-2EF5-4BB7-8694-67F02E68982C}" destId="{2688B692-3EF9-492F-A2DA-AF8F6A10A6E7}" srcOrd="0" destOrd="0" presId="urn:microsoft.com/office/officeart/2018/2/layout/IconVerticalSolidList"/>
    <dgm:cxn modelId="{C4F69A4E-42FD-4EDB-B6C7-19DE1151F7D1}" srcId="{0251D3A7-F3FA-4A27-B307-E986AF5A9D02}" destId="{43BF7B91-A4A7-4D52-AD66-838703C9062C}" srcOrd="2" destOrd="0" parTransId="{ACBF9710-0BF1-44FA-9276-2CE64EBBAE59}" sibTransId="{E797B10B-F0DC-4E81-98CC-B9B9D02B3DC2}"/>
    <dgm:cxn modelId="{09C23C73-748D-4E5F-BB1E-9D752367633A}" srcId="{0251D3A7-F3FA-4A27-B307-E986AF5A9D02}" destId="{743B879F-AB3D-4631-A136-4EA4D7DBF4E3}" srcOrd="1" destOrd="0" parTransId="{EF973C76-2774-40B9-B58C-1D847FCDD1E6}" sibTransId="{63D37F3A-F15A-4CFF-AA71-C92CFACD8278}"/>
    <dgm:cxn modelId="{5B709F88-19DB-48F5-B98A-E963A96B07B3}" srcId="{0251D3A7-F3FA-4A27-B307-E986AF5A9D02}" destId="{881211BB-2EF5-4BB7-8694-67F02E68982C}" srcOrd="0" destOrd="0" parTransId="{5C1A0909-19D0-4B96-9C41-5347F7CF1DC6}" sibTransId="{40E65DB9-4071-4854-9BCC-4E31B95BB76F}"/>
    <dgm:cxn modelId="{19AA2692-6993-46A3-9653-424F156FF33B}" type="presOf" srcId="{743B879F-AB3D-4631-A136-4EA4D7DBF4E3}" destId="{0351DA93-CF44-459B-BCEF-F577B77F4608}" srcOrd="0" destOrd="0" presId="urn:microsoft.com/office/officeart/2018/2/layout/IconVerticalSolidList"/>
    <dgm:cxn modelId="{86F2E99F-FCE3-4B1C-BE6C-9F7DF1E1973D}" type="presParOf" srcId="{46570E09-2B11-4FA7-973F-39CF654CE481}" destId="{EF92784F-2235-4491-AEE8-EAE1E41BF862}" srcOrd="0" destOrd="0" presId="urn:microsoft.com/office/officeart/2018/2/layout/IconVerticalSolidList"/>
    <dgm:cxn modelId="{08DF58F7-C98B-4CCD-842A-4CD0860F5448}" type="presParOf" srcId="{EF92784F-2235-4491-AEE8-EAE1E41BF862}" destId="{BDA4C0F9-D0A6-459F-B160-5EDA502A9099}" srcOrd="0" destOrd="0" presId="urn:microsoft.com/office/officeart/2018/2/layout/IconVerticalSolidList"/>
    <dgm:cxn modelId="{499977F7-743A-4CA7-9BD0-3CD6E5FB4A09}" type="presParOf" srcId="{EF92784F-2235-4491-AEE8-EAE1E41BF862}" destId="{2B7A488F-701D-4830-931D-611152864D74}" srcOrd="1" destOrd="0" presId="urn:microsoft.com/office/officeart/2018/2/layout/IconVerticalSolidList"/>
    <dgm:cxn modelId="{A897A07D-27DF-4306-A232-810CB7A2CB5B}" type="presParOf" srcId="{EF92784F-2235-4491-AEE8-EAE1E41BF862}" destId="{4FCDFC49-3F7F-4A84-A01E-344DC626C914}" srcOrd="2" destOrd="0" presId="urn:microsoft.com/office/officeart/2018/2/layout/IconVerticalSolidList"/>
    <dgm:cxn modelId="{73E38518-5B75-40FB-A2EC-E515FF429ADE}" type="presParOf" srcId="{EF92784F-2235-4491-AEE8-EAE1E41BF862}" destId="{2688B692-3EF9-492F-A2DA-AF8F6A10A6E7}" srcOrd="3" destOrd="0" presId="urn:microsoft.com/office/officeart/2018/2/layout/IconVerticalSolidList"/>
    <dgm:cxn modelId="{162A8CFF-A626-4DF4-9CE3-0F2496D85244}" type="presParOf" srcId="{46570E09-2B11-4FA7-973F-39CF654CE481}" destId="{551E898E-9425-48EE-860B-B6BB0F012A7A}" srcOrd="1" destOrd="0" presId="urn:microsoft.com/office/officeart/2018/2/layout/IconVerticalSolidList"/>
    <dgm:cxn modelId="{FCB0BF89-701D-477E-9E8C-E45EABF91AB8}" type="presParOf" srcId="{46570E09-2B11-4FA7-973F-39CF654CE481}" destId="{3196744B-F900-4B58-A094-119F0DAA4D1A}" srcOrd="2" destOrd="0" presId="urn:microsoft.com/office/officeart/2018/2/layout/IconVerticalSolidList"/>
    <dgm:cxn modelId="{7E3DF1FA-1A3B-4F3C-AF46-811C93E4F95E}" type="presParOf" srcId="{3196744B-F900-4B58-A094-119F0DAA4D1A}" destId="{D232822B-56A7-4972-A211-512FC173864B}" srcOrd="0" destOrd="0" presId="urn:microsoft.com/office/officeart/2018/2/layout/IconVerticalSolidList"/>
    <dgm:cxn modelId="{306EE2D9-453D-4C5C-BF0A-A7D0486D7833}" type="presParOf" srcId="{3196744B-F900-4B58-A094-119F0DAA4D1A}" destId="{4072F6A5-06CE-4591-A0AE-480A7FC02D5E}" srcOrd="1" destOrd="0" presId="urn:microsoft.com/office/officeart/2018/2/layout/IconVerticalSolidList"/>
    <dgm:cxn modelId="{1964C70C-7A7A-4942-B9A6-09361C11AC1C}" type="presParOf" srcId="{3196744B-F900-4B58-A094-119F0DAA4D1A}" destId="{723C3135-BF29-468D-AB8E-8E5A755B5960}" srcOrd="2" destOrd="0" presId="urn:microsoft.com/office/officeart/2018/2/layout/IconVerticalSolidList"/>
    <dgm:cxn modelId="{7549C6B6-35AF-4FC1-BAE3-4A1CF15DA1AD}" type="presParOf" srcId="{3196744B-F900-4B58-A094-119F0DAA4D1A}" destId="{0351DA93-CF44-459B-BCEF-F577B77F4608}" srcOrd="3" destOrd="0" presId="urn:microsoft.com/office/officeart/2018/2/layout/IconVerticalSolidList"/>
    <dgm:cxn modelId="{5364F00D-DCDB-4A97-B33C-2B31F30139E5}" type="presParOf" srcId="{46570E09-2B11-4FA7-973F-39CF654CE481}" destId="{F67BB5AA-F29C-4BF2-B812-2AD62E035B7E}" srcOrd="3" destOrd="0" presId="urn:microsoft.com/office/officeart/2018/2/layout/IconVerticalSolidList"/>
    <dgm:cxn modelId="{9EDE900C-6F34-4C18-97D4-C9E312C9150B}" type="presParOf" srcId="{46570E09-2B11-4FA7-973F-39CF654CE481}" destId="{753D2424-1E19-40A7-86AF-9BD9669ECC0A}" srcOrd="4" destOrd="0" presId="urn:microsoft.com/office/officeart/2018/2/layout/IconVerticalSolidList"/>
    <dgm:cxn modelId="{F4B868F6-5476-475D-9596-8B054A4CC123}" type="presParOf" srcId="{753D2424-1E19-40A7-86AF-9BD9669ECC0A}" destId="{11E1648C-6FD1-4B6C-A454-23B567E5FD3A}" srcOrd="0" destOrd="0" presId="urn:microsoft.com/office/officeart/2018/2/layout/IconVerticalSolidList"/>
    <dgm:cxn modelId="{40C2952B-54BD-40F2-A10C-6854E01B421B}" type="presParOf" srcId="{753D2424-1E19-40A7-86AF-9BD9669ECC0A}" destId="{7D629580-3FA7-4F46-A3EB-95D40532C197}" srcOrd="1" destOrd="0" presId="urn:microsoft.com/office/officeart/2018/2/layout/IconVerticalSolidList"/>
    <dgm:cxn modelId="{E68CE32F-A31B-425D-A049-AF82C59075DC}" type="presParOf" srcId="{753D2424-1E19-40A7-86AF-9BD9669ECC0A}" destId="{BEEEF75B-06FF-4258-882B-623799458ADC}" srcOrd="2" destOrd="0" presId="urn:microsoft.com/office/officeart/2018/2/layout/IconVerticalSolidList"/>
    <dgm:cxn modelId="{B2B112EF-2AF2-46F5-BA1E-BFBDB2D7D75B}" type="presParOf" srcId="{753D2424-1E19-40A7-86AF-9BD9669ECC0A}" destId="{843E2ED1-FD6F-4B32-B39D-7F5D9B8EC96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53EB6F-485D-4E14-B4C7-F50716D7E7A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536104-A0E8-46F2-A8A3-71C196677A9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Provide reminders for medications, appointments, and lifestyle tips.</a:t>
          </a:r>
        </a:p>
      </dgm:t>
    </dgm:pt>
    <dgm:pt modelId="{782D1CCA-5C25-4476-9522-4E34B6A5EC42}" type="parTrans" cxnId="{1A09D68C-5E28-4C3E-AE2C-A67C06FC336E}">
      <dgm:prSet/>
      <dgm:spPr/>
      <dgm:t>
        <a:bodyPr/>
        <a:lstStyle/>
        <a:p>
          <a:endParaRPr lang="en-US"/>
        </a:p>
      </dgm:t>
    </dgm:pt>
    <dgm:pt modelId="{41902D60-A572-4B7E-B64E-9BF5350C0281}" type="sibTrans" cxnId="{1A09D68C-5E28-4C3E-AE2C-A67C06FC336E}">
      <dgm:prSet/>
      <dgm:spPr/>
      <dgm:t>
        <a:bodyPr/>
        <a:lstStyle/>
        <a:p>
          <a:endParaRPr lang="en-US"/>
        </a:p>
      </dgm:t>
    </dgm:pt>
    <dgm:pt modelId="{F681F7CA-55D8-45B1-BA56-E3A814361F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Offer 24/7 assistance for basic medical queries.</a:t>
          </a:r>
        </a:p>
      </dgm:t>
    </dgm:pt>
    <dgm:pt modelId="{5576C5B8-A689-4192-BF7D-9BDE516931A6}" type="parTrans" cxnId="{8D58A6FB-BD65-4E08-9096-DA2460AA7266}">
      <dgm:prSet/>
      <dgm:spPr/>
      <dgm:t>
        <a:bodyPr/>
        <a:lstStyle/>
        <a:p>
          <a:endParaRPr lang="en-US"/>
        </a:p>
      </dgm:t>
    </dgm:pt>
    <dgm:pt modelId="{CA59374A-3EDD-4538-AF78-3E34B65C574E}" type="sibTrans" cxnId="{8D58A6FB-BD65-4E08-9096-DA2460AA7266}">
      <dgm:prSet/>
      <dgm:spPr/>
      <dgm:t>
        <a:bodyPr/>
        <a:lstStyle/>
        <a:p>
          <a:endParaRPr lang="en-US"/>
        </a:p>
      </dgm:t>
    </dgm:pt>
    <dgm:pt modelId="{334A66D8-5D61-49FF-85B2-111042D2F74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Examples: Siri health queries, Alexa health skills, specialized medical assistants.</a:t>
          </a:r>
        </a:p>
      </dgm:t>
    </dgm:pt>
    <dgm:pt modelId="{58DECF77-49BB-4E9E-AF0C-E805EA553B05}" type="parTrans" cxnId="{EEE496BB-7303-4DF5-8EF1-E60D96073228}">
      <dgm:prSet/>
      <dgm:spPr/>
      <dgm:t>
        <a:bodyPr/>
        <a:lstStyle/>
        <a:p>
          <a:endParaRPr lang="en-US"/>
        </a:p>
      </dgm:t>
    </dgm:pt>
    <dgm:pt modelId="{C363EA9B-C09E-4D17-B011-72AEC305351A}" type="sibTrans" cxnId="{EEE496BB-7303-4DF5-8EF1-E60D96073228}">
      <dgm:prSet/>
      <dgm:spPr/>
      <dgm:t>
        <a:bodyPr/>
        <a:lstStyle/>
        <a:p>
          <a:endParaRPr lang="en-US"/>
        </a:p>
      </dgm:t>
    </dgm:pt>
    <dgm:pt modelId="{0C432AAD-4AC0-44A0-ABD5-3DE65B88D598}" type="pres">
      <dgm:prSet presAssocID="{D553EB6F-485D-4E14-B4C7-F50716D7E7A3}" presName="root" presStyleCnt="0">
        <dgm:presLayoutVars>
          <dgm:dir/>
          <dgm:resizeHandles val="exact"/>
        </dgm:presLayoutVars>
      </dgm:prSet>
      <dgm:spPr/>
    </dgm:pt>
    <dgm:pt modelId="{42F1C5AE-0EE4-4433-95E0-371548D4A497}" type="pres">
      <dgm:prSet presAssocID="{64536104-A0E8-46F2-A8A3-71C196677A9D}" presName="compNode" presStyleCnt="0"/>
      <dgm:spPr/>
    </dgm:pt>
    <dgm:pt modelId="{396825E0-42EF-4477-807D-0DC3490B3CE5}" type="pres">
      <dgm:prSet presAssocID="{64536104-A0E8-46F2-A8A3-71C196677A9D}" presName="bgRect" presStyleLbl="bgShp" presStyleIdx="0" presStyleCnt="3"/>
      <dgm:spPr/>
    </dgm:pt>
    <dgm:pt modelId="{CF7ED991-2424-4C04-84AA-3D886C15F91A}" type="pres">
      <dgm:prSet presAssocID="{64536104-A0E8-46F2-A8A3-71C196677A9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17CDEABD-0A66-48F5-B1D3-F5D1E7BA3782}" type="pres">
      <dgm:prSet presAssocID="{64536104-A0E8-46F2-A8A3-71C196677A9D}" presName="spaceRect" presStyleCnt="0"/>
      <dgm:spPr/>
    </dgm:pt>
    <dgm:pt modelId="{5B18EEE5-C4C0-4ADC-82A7-A0D773D63FD2}" type="pres">
      <dgm:prSet presAssocID="{64536104-A0E8-46F2-A8A3-71C196677A9D}" presName="parTx" presStyleLbl="revTx" presStyleIdx="0" presStyleCnt="3">
        <dgm:presLayoutVars>
          <dgm:chMax val="0"/>
          <dgm:chPref val="0"/>
        </dgm:presLayoutVars>
      </dgm:prSet>
      <dgm:spPr/>
    </dgm:pt>
    <dgm:pt modelId="{8B3DB82B-1318-4532-A892-336C1926AEED}" type="pres">
      <dgm:prSet presAssocID="{41902D60-A572-4B7E-B64E-9BF5350C0281}" presName="sibTrans" presStyleCnt="0"/>
      <dgm:spPr/>
    </dgm:pt>
    <dgm:pt modelId="{EC0022C0-314C-49EA-B270-4FCBAD810D47}" type="pres">
      <dgm:prSet presAssocID="{F681F7CA-55D8-45B1-BA56-E3A814361F8C}" presName="compNode" presStyleCnt="0"/>
      <dgm:spPr/>
    </dgm:pt>
    <dgm:pt modelId="{67DB3355-5B05-4624-884E-BA1BB85063B5}" type="pres">
      <dgm:prSet presAssocID="{F681F7CA-55D8-45B1-BA56-E3A814361F8C}" presName="bgRect" presStyleLbl="bgShp" presStyleIdx="1" presStyleCnt="3"/>
      <dgm:spPr/>
    </dgm:pt>
    <dgm:pt modelId="{A6769993-72D3-4DEE-B384-81F51B6FD64B}" type="pres">
      <dgm:prSet presAssocID="{F681F7CA-55D8-45B1-BA56-E3A814361F8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C87E3FB1-E2CF-4D0D-BFDF-A3E18EE72F31}" type="pres">
      <dgm:prSet presAssocID="{F681F7CA-55D8-45B1-BA56-E3A814361F8C}" presName="spaceRect" presStyleCnt="0"/>
      <dgm:spPr/>
    </dgm:pt>
    <dgm:pt modelId="{F064513D-0A92-44F3-A77B-07AFA016BA25}" type="pres">
      <dgm:prSet presAssocID="{F681F7CA-55D8-45B1-BA56-E3A814361F8C}" presName="parTx" presStyleLbl="revTx" presStyleIdx="1" presStyleCnt="3">
        <dgm:presLayoutVars>
          <dgm:chMax val="0"/>
          <dgm:chPref val="0"/>
        </dgm:presLayoutVars>
      </dgm:prSet>
      <dgm:spPr/>
    </dgm:pt>
    <dgm:pt modelId="{6D104A4D-46FE-44EF-9532-3B72A63563F0}" type="pres">
      <dgm:prSet presAssocID="{CA59374A-3EDD-4538-AF78-3E34B65C574E}" presName="sibTrans" presStyleCnt="0"/>
      <dgm:spPr/>
    </dgm:pt>
    <dgm:pt modelId="{A98F79B7-744E-4223-8A66-28222690BC19}" type="pres">
      <dgm:prSet presAssocID="{334A66D8-5D61-49FF-85B2-111042D2F74F}" presName="compNode" presStyleCnt="0"/>
      <dgm:spPr/>
    </dgm:pt>
    <dgm:pt modelId="{FC749F02-8DB9-41C0-9957-55F381590144}" type="pres">
      <dgm:prSet presAssocID="{334A66D8-5D61-49FF-85B2-111042D2F74F}" presName="bgRect" presStyleLbl="bgShp" presStyleIdx="2" presStyleCnt="3"/>
      <dgm:spPr/>
    </dgm:pt>
    <dgm:pt modelId="{82A70382-6C78-4C92-9B98-2605862505DC}" type="pres">
      <dgm:prSet presAssocID="{334A66D8-5D61-49FF-85B2-111042D2F74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3822980C-AE10-4B50-903F-8AE676365FB7}" type="pres">
      <dgm:prSet presAssocID="{334A66D8-5D61-49FF-85B2-111042D2F74F}" presName="spaceRect" presStyleCnt="0"/>
      <dgm:spPr/>
    </dgm:pt>
    <dgm:pt modelId="{7B106E0C-C7A2-4FC5-B8DE-56108B4EB799}" type="pres">
      <dgm:prSet presAssocID="{334A66D8-5D61-49FF-85B2-111042D2F74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32F2C13-5277-40BE-9B2C-E20E3356638B}" type="presOf" srcId="{334A66D8-5D61-49FF-85B2-111042D2F74F}" destId="{7B106E0C-C7A2-4FC5-B8DE-56108B4EB799}" srcOrd="0" destOrd="0" presId="urn:microsoft.com/office/officeart/2018/2/layout/IconVerticalSolidList"/>
    <dgm:cxn modelId="{A7E67A6E-AB7D-4D71-B65F-9AF3529CFAE9}" type="presOf" srcId="{64536104-A0E8-46F2-A8A3-71C196677A9D}" destId="{5B18EEE5-C4C0-4ADC-82A7-A0D773D63FD2}" srcOrd="0" destOrd="0" presId="urn:microsoft.com/office/officeart/2018/2/layout/IconVerticalSolidList"/>
    <dgm:cxn modelId="{1A09D68C-5E28-4C3E-AE2C-A67C06FC336E}" srcId="{D553EB6F-485D-4E14-B4C7-F50716D7E7A3}" destId="{64536104-A0E8-46F2-A8A3-71C196677A9D}" srcOrd="0" destOrd="0" parTransId="{782D1CCA-5C25-4476-9522-4E34B6A5EC42}" sibTransId="{41902D60-A572-4B7E-B64E-9BF5350C0281}"/>
    <dgm:cxn modelId="{B54210AA-B606-4C26-B6D7-7D3F21CA470F}" type="presOf" srcId="{D553EB6F-485D-4E14-B4C7-F50716D7E7A3}" destId="{0C432AAD-4AC0-44A0-ABD5-3DE65B88D598}" srcOrd="0" destOrd="0" presId="urn:microsoft.com/office/officeart/2018/2/layout/IconVerticalSolidList"/>
    <dgm:cxn modelId="{DADEC0B6-0181-462A-AF42-CDC0A88B0CB7}" type="presOf" srcId="{F681F7CA-55D8-45B1-BA56-E3A814361F8C}" destId="{F064513D-0A92-44F3-A77B-07AFA016BA25}" srcOrd="0" destOrd="0" presId="urn:microsoft.com/office/officeart/2018/2/layout/IconVerticalSolidList"/>
    <dgm:cxn modelId="{EEE496BB-7303-4DF5-8EF1-E60D96073228}" srcId="{D553EB6F-485D-4E14-B4C7-F50716D7E7A3}" destId="{334A66D8-5D61-49FF-85B2-111042D2F74F}" srcOrd="2" destOrd="0" parTransId="{58DECF77-49BB-4E9E-AF0C-E805EA553B05}" sibTransId="{C363EA9B-C09E-4D17-B011-72AEC305351A}"/>
    <dgm:cxn modelId="{8D58A6FB-BD65-4E08-9096-DA2460AA7266}" srcId="{D553EB6F-485D-4E14-B4C7-F50716D7E7A3}" destId="{F681F7CA-55D8-45B1-BA56-E3A814361F8C}" srcOrd="1" destOrd="0" parTransId="{5576C5B8-A689-4192-BF7D-9BDE516931A6}" sibTransId="{CA59374A-3EDD-4538-AF78-3E34B65C574E}"/>
    <dgm:cxn modelId="{2E8507C9-7937-4FBF-B843-77BE72046C91}" type="presParOf" srcId="{0C432AAD-4AC0-44A0-ABD5-3DE65B88D598}" destId="{42F1C5AE-0EE4-4433-95E0-371548D4A497}" srcOrd="0" destOrd="0" presId="urn:microsoft.com/office/officeart/2018/2/layout/IconVerticalSolidList"/>
    <dgm:cxn modelId="{B33F6278-3CD2-4CC3-AB6E-F8232492784B}" type="presParOf" srcId="{42F1C5AE-0EE4-4433-95E0-371548D4A497}" destId="{396825E0-42EF-4477-807D-0DC3490B3CE5}" srcOrd="0" destOrd="0" presId="urn:microsoft.com/office/officeart/2018/2/layout/IconVerticalSolidList"/>
    <dgm:cxn modelId="{957C8701-102D-41BB-92B2-031948A0C55E}" type="presParOf" srcId="{42F1C5AE-0EE4-4433-95E0-371548D4A497}" destId="{CF7ED991-2424-4C04-84AA-3D886C15F91A}" srcOrd="1" destOrd="0" presId="urn:microsoft.com/office/officeart/2018/2/layout/IconVerticalSolidList"/>
    <dgm:cxn modelId="{4E6F2843-F9B0-4B77-88FB-C06FF52A02CD}" type="presParOf" srcId="{42F1C5AE-0EE4-4433-95E0-371548D4A497}" destId="{17CDEABD-0A66-48F5-B1D3-F5D1E7BA3782}" srcOrd="2" destOrd="0" presId="urn:microsoft.com/office/officeart/2018/2/layout/IconVerticalSolidList"/>
    <dgm:cxn modelId="{FBF5B2CB-FDD9-4028-8F44-8A2A20DD6B08}" type="presParOf" srcId="{42F1C5AE-0EE4-4433-95E0-371548D4A497}" destId="{5B18EEE5-C4C0-4ADC-82A7-A0D773D63FD2}" srcOrd="3" destOrd="0" presId="urn:microsoft.com/office/officeart/2018/2/layout/IconVerticalSolidList"/>
    <dgm:cxn modelId="{D778797F-6B86-4AEC-8BAC-D16CF1A6CCCC}" type="presParOf" srcId="{0C432AAD-4AC0-44A0-ABD5-3DE65B88D598}" destId="{8B3DB82B-1318-4532-A892-336C1926AEED}" srcOrd="1" destOrd="0" presId="urn:microsoft.com/office/officeart/2018/2/layout/IconVerticalSolidList"/>
    <dgm:cxn modelId="{BEBF1256-DF53-4258-A075-7AD1B77A6557}" type="presParOf" srcId="{0C432AAD-4AC0-44A0-ABD5-3DE65B88D598}" destId="{EC0022C0-314C-49EA-B270-4FCBAD810D47}" srcOrd="2" destOrd="0" presId="urn:microsoft.com/office/officeart/2018/2/layout/IconVerticalSolidList"/>
    <dgm:cxn modelId="{F3984FF2-CDED-4A1D-AB25-6581D9E089E8}" type="presParOf" srcId="{EC0022C0-314C-49EA-B270-4FCBAD810D47}" destId="{67DB3355-5B05-4624-884E-BA1BB85063B5}" srcOrd="0" destOrd="0" presId="urn:microsoft.com/office/officeart/2018/2/layout/IconVerticalSolidList"/>
    <dgm:cxn modelId="{221FA598-AFF0-47A1-81A0-84B7A1B2D0E3}" type="presParOf" srcId="{EC0022C0-314C-49EA-B270-4FCBAD810D47}" destId="{A6769993-72D3-4DEE-B384-81F51B6FD64B}" srcOrd="1" destOrd="0" presId="urn:microsoft.com/office/officeart/2018/2/layout/IconVerticalSolidList"/>
    <dgm:cxn modelId="{3A5517BA-59C1-43C0-898F-55C4571A2221}" type="presParOf" srcId="{EC0022C0-314C-49EA-B270-4FCBAD810D47}" destId="{C87E3FB1-E2CF-4D0D-BFDF-A3E18EE72F31}" srcOrd="2" destOrd="0" presId="urn:microsoft.com/office/officeart/2018/2/layout/IconVerticalSolidList"/>
    <dgm:cxn modelId="{C717F41B-619D-4974-B410-D8E8C3CB9F81}" type="presParOf" srcId="{EC0022C0-314C-49EA-B270-4FCBAD810D47}" destId="{F064513D-0A92-44F3-A77B-07AFA016BA25}" srcOrd="3" destOrd="0" presId="urn:microsoft.com/office/officeart/2018/2/layout/IconVerticalSolidList"/>
    <dgm:cxn modelId="{F3579E5C-430D-455E-8AEB-6AE0FB5C9C5F}" type="presParOf" srcId="{0C432AAD-4AC0-44A0-ABD5-3DE65B88D598}" destId="{6D104A4D-46FE-44EF-9532-3B72A63563F0}" srcOrd="3" destOrd="0" presId="urn:microsoft.com/office/officeart/2018/2/layout/IconVerticalSolidList"/>
    <dgm:cxn modelId="{C1C6C5AB-ED33-4A6C-B515-B98EC4F19439}" type="presParOf" srcId="{0C432AAD-4AC0-44A0-ABD5-3DE65B88D598}" destId="{A98F79B7-744E-4223-8A66-28222690BC19}" srcOrd="4" destOrd="0" presId="urn:microsoft.com/office/officeart/2018/2/layout/IconVerticalSolidList"/>
    <dgm:cxn modelId="{20402DF1-E6B2-472C-A3AD-99C5EAF470F9}" type="presParOf" srcId="{A98F79B7-744E-4223-8A66-28222690BC19}" destId="{FC749F02-8DB9-41C0-9957-55F381590144}" srcOrd="0" destOrd="0" presId="urn:microsoft.com/office/officeart/2018/2/layout/IconVerticalSolidList"/>
    <dgm:cxn modelId="{777DA9E1-2AF8-4C48-BBA9-3E8B58760BF9}" type="presParOf" srcId="{A98F79B7-744E-4223-8A66-28222690BC19}" destId="{82A70382-6C78-4C92-9B98-2605862505DC}" srcOrd="1" destOrd="0" presId="urn:microsoft.com/office/officeart/2018/2/layout/IconVerticalSolidList"/>
    <dgm:cxn modelId="{D9131FBE-2DF9-4CA1-818D-B3F4F5BB046B}" type="presParOf" srcId="{A98F79B7-744E-4223-8A66-28222690BC19}" destId="{3822980C-AE10-4B50-903F-8AE676365FB7}" srcOrd="2" destOrd="0" presId="urn:microsoft.com/office/officeart/2018/2/layout/IconVerticalSolidList"/>
    <dgm:cxn modelId="{CB2849BF-2C7B-42EF-8659-41929B81223E}" type="presParOf" srcId="{A98F79B7-744E-4223-8A66-28222690BC19}" destId="{7B106E0C-C7A2-4FC5-B8DE-56108B4EB79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501E24-3347-4A05-AC59-783226C3C4F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707CE29-927F-4D3C-A1E5-CFDE92931FB9}">
      <dgm:prSet/>
      <dgm:spPr/>
      <dgm:t>
        <a:bodyPr/>
        <a:lstStyle/>
        <a:p>
          <a:r>
            <a:rPr lang="en-US"/>
            <a:t>- Optimizes patient scheduling, bed management, and staff allocation.</a:t>
          </a:r>
        </a:p>
      </dgm:t>
    </dgm:pt>
    <dgm:pt modelId="{068DC3B4-2034-44F1-81CB-ED2A096FA898}" type="parTrans" cxnId="{DD8D2DCE-959E-4222-8426-6A71043163F0}">
      <dgm:prSet/>
      <dgm:spPr/>
      <dgm:t>
        <a:bodyPr/>
        <a:lstStyle/>
        <a:p>
          <a:endParaRPr lang="en-US"/>
        </a:p>
      </dgm:t>
    </dgm:pt>
    <dgm:pt modelId="{D04942F6-0363-4CE7-83E5-5A4BBC129984}" type="sibTrans" cxnId="{DD8D2DCE-959E-4222-8426-6A71043163F0}">
      <dgm:prSet/>
      <dgm:spPr/>
      <dgm:t>
        <a:bodyPr/>
        <a:lstStyle/>
        <a:p>
          <a:endParaRPr lang="en-US"/>
        </a:p>
      </dgm:t>
    </dgm:pt>
    <dgm:pt modelId="{C4B8FFE0-062D-43B8-9BA7-3C9FE123FCE1}">
      <dgm:prSet/>
      <dgm:spPr/>
      <dgm:t>
        <a:bodyPr/>
        <a:lstStyle/>
        <a:p>
          <a:r>
            <a:rPr lang="en-US"/>
            <a:t>- Predicts patient inflow and resource needs.</a:t>
          </a:r>
        </a:p>
      </dgm:t>
    </dgm:pt>
    <dgm:pt modelId="{B3AB2F6C-B86E-405A-8B78-A3F76A52D696}" type="parTrans" cxnId="{92FB3F22-E46F-44CC-A086-12F26B38F1AA}">
      <dgm:prSet/>
      <dgm:spPr/>
      <dgm:t>
        <a:bodyPr/>
        <a:lstStyle/>
        <a:p>
          <a:endParaRPr lang="en-US"/>
        </a:p>
      </dgm:t>
    </dgm:pt>
    <dgm:pt modelId="{49CDFEBB-FF8B-4751-9868-1A2BFE681941}" type="sibTrans" cxnId="{92FB3F22-E46F-44CC-A086-12F26B38F1AA}">
      <dgm:prSet/>
      <dgm:spPr/>
      <dgm:t>
        <a:bodyPr/>
        <a:lstStyle/>
        <a:p>
          <a:endParaRPr lang="en-US"/>
        </a:p>
      </dgm:t>
    </dgm:pt>
    <dgm:pt modelId="{0A38077C-D22E-4811-AAF3-C83645AD44C2}">
      <dgm:prSet/>
      <dgm:spPr/>
      <dgm:t>
        <a:bodyPr/>
        <a:lstStyle/>
        <a:p>
          <a:r>
            <a:rPr lang="en-US"/>
            <a:t>- Reduces waiting times and improves workflow efficiency.</a:t>
          </a:r>
        </a:p>
      </dgm:t>
    </dgm:pt>
    <dgm:pt modelId="{49842308-E9C3-477C-936E-C2D75817966E}" type="parTrans" cxnId="{1826CBCB-CD18-449C-AC78-455D3D7D7B72}">
      <dgm:prSet/>
      <dgm:spPr/>
      <dgm:t>
        <a:bodyPr/>
        <a:lstStyle/>
        <a:p>
          <a:endParaRPr lang="en-US"/>
        </a:p>
      </dgm:t>
    </dgm:pt>
    <dgm:pt modelId="{B0BF96BF-EB78-40C8-A5FC-7BC1882BB0C3}" type="sibTrans" cxnId="{1826CBCB-CD18-449C-AC78-455D3D7D7B72}">
      <dgm:prSet/>
      <dgm:spPr/>
      <dgm:t>
        <a:bodyPr/>
        <a:lstStyle/>
        <a:p>
          <a:endParaRPr lang="en-US"/>
        </a:p>
      </dgm:t>
    </dgm:pt>
    <dgm:pt modelId="{B0F6AD07-322A-42CC-B570-C894F2F9E882}" type="pres">
      <dgm:prSet presAssocID="{C1501E24-3347-4A05-AC59-783226C3C4FA}" presName="root" presStyleCnt="0">
        <dgm:presLayoutVars>
          <dgm:dir/>
          <dgm:resizeHandles val="exact"/>
        </dgm:presLayoutVars>
      </dgm:prSet>
      <dgm:spPr/>
    </dgm:pt>
    <dgm:pt modelId="{65DAA8B4-831B-4028-91E9-08F0E6A81B2E}" type="pres">
      <dgm:prSet presAssocID="{7707CE29-927F-4D3C-A1E5-CFDE92931FB9}" presName="compNode" presStyleCnt="0"/>
      <dgm:spPr/>
    </dgm:pt>
    <dgm:pt modelId="{AF856254-7D28-4F85-AB19-04B4DD2655CC}" type="pres">
      <dgm:prSet presAssocID="{7707CE29-927F-4D3C-A1E5-CFDE92931FB9}" presName="bgRect" presStyleLbl="bgShp" presStyleIdx="0" presStyleCnt="3"/>
      <dgm:spPr/>
    </dgm:pt>
    <dgm:pt modelId="{F9F99FFD-0B68-4DEA-8BC0-570F34E0D918}" type="pres">
      <dgm:prSet presAssocID="{7707CE29-927F-4D3C-A1E5-CFDE92931FB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89B3AEDE-B485-407A-AE57-F16D5A97CF57}" type="pres">
      <dgm:prSet presAssocID="{7707CE29-927F-4D3C-A1E5-CFDE92931FB9}" presName="spaceRect" presStyleCnt="0"/>
      <dgm:spPr/>
    </dgm:pt>
    <dgm:pt modelId="{D83CE8FB-3985-4E23-8490-E80ED99D9024}" type="pres">
      <dgm:prSet presAssocID="{7707CE29-927F-4D3C-A1E5-CFDE92931FB9}" presName="parTx" presStyleLbl="revTx" presStyleIdx="0" presStyleCnt="3">
        <dgm:presLayoutVars>
          <dgm:chMax val="0"/>
          <dgm:chPref val="0"/>
        </dgm:presLayoutVars>
      </dgm:prSet>
      <dgm:spPr/>
    </dgm:pt>
    <dgm:pt modelId="{0E967A02-7D91-42F4-B82F-03512FD1B676}" type="pres">
      <dgm:prSet presAssocID="{D04942F6-0363-4CE7-83E5-5A4BBC129984}" presName="sibTrans" presStyleCnt="0"/>
      <dgm:spPr/>
    </dgm:pt>
    <dgm:pt modelId="{5012A2BC-2153-4815-9534-6F6C245D70F2}" type="pres">
      <dgm:prSet presAssocID="{C4B8FFE0-062D-43B8-9BA7-3C9FE123FCE1}" presName="compNode" presStyleCnt="0"/>
      <dgm:spPr/>
    </dgm:pt>
    <dgm:pt modelId="{58A86FE1-2F79-436A-853C-ABCCBAC72EF8}" type="pres">
      <dgm:prSet presAssocID="{C4B8FFE0-062D-43B8-9BA7-3C9FE123FCE1}" presName="bgRect" presStyleLbl="bgShp" presStyleIdx="1" presStyleCnt="3"/>
      <dgm:spPr/>
    </dgm:pt>
    <dgm:pt modelId="{AE01CA7D-446A-48FF-8779-557960500C56}" type="pres">
      <dgm:prSet presAssocID="{C4B8FFE0-062D-43B8-9BA7-3C9FE123FCE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928E75AF-E3CC-455B-A18F-D564109EDBA7}" type="pres">
      <dgm:prSet presAssocID="{C4B8FFE0-062D-43B8-9BA7-3C9FE123FCE1}" presName="spaceRect" presStyleCnt="0"/>
      <dgm:spPr/>
    </dgm:pt>
    <dgm:pt modelId="{0C1DABCF-B72F-440B-8498-10774D61B055}" type="pres">
      <dgm:prSet presAssocID="{C4B8FFE0-062D-43B8-9BA7-3C9FE123FCE1}" presName="parTx" presStyleLbl="revTx" presStyleIdx="1" presStyleCnt="3">
        <dgm:presLayoutVars>
          <dgm:chMax val="0"/>
          <dgm:chPref val="0"/>
        </dgm:presLayoutVars>
      </dgm:prSet>
      <dgm:spPr/>
    </dgm:pt>
    <dgm:pt modelId="{EC8F465C-2AC7-4C4A-930D-310D528BA07F}" type="pres">
      <dgm:prSet presAssocID="{49CDFEBB-FF8B-4751-9868-1A2BFE681941}" presName="sibTrans" presStyleCnt="0"/>
      <dgm:spPr/>
    </dgm:pt>
    <dgm:pt modelId="{F897DEFD-1FFC-4F6C-A73A-6647A72B1688}" type="pres">
      <dgm:prSet presAssocID="{0A38077C-D22E-4811-AAF3-C83645AD44C2}" presName="compNode" presStyleCnt="0"/>
      <dgm:spPr/>
    </dgm:pt>
    <dgm:pt modelId="{6419FE4F-9C8B-4D2B-AA2D-76EEC9C1830A}" type="pres">
      <dgm:prSet presAssocID="{0A38077C-D22E-4811-AAF3-C83645AD44C2}" presName="bgRect" presStyleLbl="bgShp" presStyleIdx="2" presStyleCnt="3"/>
      <dgm:spPr/>
    </dgm:pt>
    <dgm:pt modelId="{8FAD539D-9213-4BA7-A1D5-64E955B7ED02}" type="pres">
      <dgm:prSet presAssocID="{0A38077C-D22E-4811-AAF3-C83645AD44C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4BB0678C-EDFD-47C9-9221-996D9BA09881}" type="pres">
      <dgm:prSet presAssocID="{0A38077C-D22E-4811-AAF3-C83645AD44C2}" presName="spaceRect" presStyleCnt="0"/>
      <dgm:spPr/>
    </dgm:pt>
    <dgm:pt modelId="{F07CFAA0-F915-4094-B882-6D4CD75AB919}" type="pres">
      <dgm:prSet presAssocID="{0A38077C-D22E-4811-AAF3-C83645AD44C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839A818-7861-44CE-8593-DB433E4095AB}" type="presOf" srcId="{C1501E24-3347-4A05-AC59-783226C3C4FA}" destId="{B0F6AD07-322A-42CC-B570-C894F2F9E882}" srcOrd="0" destOrd="0" presId="urn:microsoft.com/office/officeart/2018/2/layout/IconVerticalSolidList"/>
    <dgm:cxn modelId="{92FB3F22-E46F-44CC-A086-12F26B38F1AA}" srcId="{C1501E24-3347-4A05-AC59-783226C3C4FA}" destId="{C4B8FFE0-062D-43B8-9BA7-3C9FE123FCE1}" srcOrd="1" destOrd="0" parTransId="{B3AB2F6C-B86E-405A-8B78-A3F76A52D696}" sibTransId="{49CDFEBB-FF8B-4751-9868-1A2BFE681941}"/>
    <dgm:cxn modelId="{AD126837-DE77-4B76-B2E7-A1D22A41FC93}" type="presOf" srcId="{0A38077C-D22E-4811-AAF3-C83645AD44C2}" destId="{F07CFAA0-F915-4094-B882-6D4CD75AB919}" srcOrd="0" destOrd="0" presId="urn:microsoft.com/office/officeart/2018/2/layout/IconVerticalSolidList"/>
    <dgm:cxn modelId="{B673ED7E-AF40-4234-98B3-BEB587D7F867}" type="presOf" srcId="{7707CE29-927F-4D3C-A1E5-CFDE92931FB9}" destId="{D83CE8FB-3985-4E23-8490-E80ED99D9024}" srcOrd="0" destOrd="0" presId="urn:microsoft.com/office/officeart/2018/2/layout/IconVerticalSolidList"/>
    <dgm:cxn modelId="{1826CBCB-CD18-449C-AC78-455D3D7D7B72}" srcId="{C1501E24-3347-4A05-AC59-783226C3C4FA}" destId="{0A38077C-D22E-4811-AAF3-C83645AD44C2}" srcOrd="2" destOrd="0" parTransId="{49842308-E9C3-477C-936E-C2D75817966E}" sibTransId="{B0BF96BF-EB78-40C8-A5FC-7BC1882BB0C3}"/>
    <dgm:cxn modelId="{8CF5D6CC-F942-4A21-A1F3-B5E1CC4704C8}" type="presOf" srcId="{C4B8FFE0-062D-43B8-9BA7-3C9FE123FCE1}" destId="{0C1DABCF-B72F-440B-8498-10774D61B055}" srcOrd="0" destOrd="0" presId="urn:microsoft.com/office/officeart/2018/2/layout/IconVerticalSolidList"/>
    <dgm:cxn modelId="{DD8D2DCE-959E-4222-8426-6A71043163F0}" srcId="{C1501E24-3347-4A05-AC59-783226C3C4FA}" destId="{7707CE29-927F-4D3C-A1E5-CFDE92931FB9}" srcOrd="0" destOrd="0" parTransId="{068DC3B4-2034-44F1-81CB-ED2A096FA898}" sibTransId="{D04942F6-0363-4CE7-83E5-5A4BBC129984}"/>
    <dgm:cxn modelId="{DA2F6843-D7F8-4A6B-AF2E-631A7B08A7E2}" type="presParOf" srcId="{B0F6AD07-322A-42CC-B570-C894F2F9E882}" destId="{65DAA8B4-831B-4028-91E9-08F0E6A81B2E}" srcOrd="0" destOrd="0" presId="urn:microsoft.com/office/officeart/2018/2/layout/IconVerticalSolidList"/>
    <dgm:cxn modelId="{FB73DB75-DF1E-49A5-B436-C959FAAF9C8C}" type="presParOf" srcId="{65DAA8B4-831B-4028-91E9-08F0E6A81B2E}" destId="{AF856254-7D28-4F85-AB19-04B4DD2655CC}" srcOrd="0" destOrd="0" presId="urn:microsoft.com/office/officeart/2018/2/layout/IconVerticalSolidList"/>
    <dgm:cxn modelId="{EC7F5CFA-C885-455E-9245-751AA2C4F2D2}" type="presParOf" srcId="{65DAA8B4-831B-4028-91E9-08F0E6A81B2E}" destId="{F9F99FFD-0B68-4DEA-8BC0-570F34E0D918}" srcOrd="1" destOrd="0" presId="urn:microsoft.com/office/officeart/2018/2/layout/IconVerticalSolidList"/>
    <dgm:cxn modelId="{85ED5D1C-706A-4E71-AB3C-475E8358E85E}" type="presParOf" srcId="{65DAA8B4-831B-4028-91E9-08F0E6A81B2E}" destId="{89B3AEDE-B485-407A-AE57-F16D5A97CF57}" srcOrd="2" destOrd="0" presId="urn:microsoft.com/office/officeart/2018/2/layout/IconVerticalSolidList"/>
    <dgm:cxn modelId="{D578E77D-01B3-4C63-9214-D981262803DD}" type="presParOf" srcId="{65DAA8B4-831B-4028-91E9-08F0E6A81B2E}" destId="{D83CE8FB-3985-4E23-8490-E80ED99D9024}" srcOrd="3" destOrd="0" presId="urn:microsoft.com/office/officeart/2018/2/layout/IconVerticalSolidList"/>
    <dgm:cxn modelId="{2461E83A-736C-4D99-9687-4495845B69F1}" type="presParOf" srcId="{B0F6AD07-322A-42CC-B570-C894F2F9E882}" destId="{0E967A02-7D91-42F4-B82F-03512FD1B676}" srcOrd="1" destOrd="0" presId="urn:microsoft.com/office/officeart/2018/2/layout/IconVerticalSolidList"/>
    <dgm:cxn modelId="{A693FB70-FA19-4432-A603-CC583D85893A}" type="presParOf" srcId="{B0F6AD07-322A-42CC-B570-C894F2F9E882}" destId="{5012A2BC-2153-4815-9534-6F6C245D70F2}" srcOrd="2" destOrd="0" presId="urn:microsoft.com/office/officeart/2018/2/layout/IconVerticalSolidList"/>
    <dgm:cxn modelId="{74957E49-2648-44EE-9640-B0184E97220E}" type="presParOf" srcId="{5012A2BC-2153-4815-9534-6F6C245D70F2}" destId="{58A86FE1-2F79-436A-853C-ABCCBAC72EF8}" srcOrd="0" destOrd="0" presId="urn:microsoft.com/office/officeart/2018/2/layout/IconVerticalSolidList"/>
    <dgm:cxn modelId="{7DFD361A-64A7-472B-AFC3-46AABA968392}" type="presParOf" srcId="{5012A2BC-2153-4815-9534-6F6C245D70F2}" destId="{AE01CA7D-446A-48FF-8779-557960500C56}" srcOrd="1" destOrd="0" presId="urn:microsoft.com/office/officeart/2018/2/layout/IconVerticalSolidList"/>
    <dgm:cxn modelId="{5CD027D9-FF7D-4556-9C2E-9FD0496EC238}" type="presParOf" srcId="{5012A2BC-2153-4815-9534-6F6C245D70F2}" destId="{928E75AF-E3CC-455B-A18F-D564109EDBA7}" srcOrd="2" destOrd="0" presId="urn:microsoft.com/office/officeart/2018/2/layout/IconVerticalSolidList"/>
    <dgm:cxn modelId="{4B3F9FE6-4C21-4C13-B34A-3C713E8A9E2A}" type="presParOf" srcId="{5012A2BC-2153-4815-9534-6F6C245D70F2}" destId="{0C1DABCF-B72F-440B-8498-10774D61B055}" srcOrd="3" destOrd="0" presId="urn:microsoft.com/office/officeart/2018/2/layout/IconVerticalSolidList"/>
    <dgm:cxn modelId="{42F03BBA-51F0-4C6E-9048-970C0BEC7ED6}" type="presParOf" srcId="{B0F6AD07-322A-42CC-B570-C894F2F9E882}" destId="{EC8F465C-2AC7-4C4A-930D-310D528BA07F}" srcOrd="3" destOrd="0" presId="urn:microsoft.com/office/officeart/2018/2/layout/IconVerticalSolidList"/>
    <dgm:cxn modelId="{5E149566-2441-4299-980F-292400D6EA5F}" type="presParOf" srcId="{B0F6AD07-322A-42CC-B570-C894F2F9E882}" destId="{F897DEFD-1FFC-4F6C-A73A-6647A72B1688}" srcOrd="4" destOrd="0" presId="urn:microsoft.com/office/officeart/2018/2/layout/IconVerticalSolidList"/>
    <dgm:cxn modelId="{76F31930-8820-4390-8A86-164938E8AD87}" type="presParOf" srcId="{F897DEFD-1FFC-4F6C-A73A-6647A72B1688}" destId="{6419FE4F-9C8B-4D2B-AA2D-76EEC9C1830A}" srcOrd="0" destOrd="0" presId="urn:microsoft.com/office/officeart/2018/2/layout/IconVerticalSolidList"/>
    <dgm:cxn modelId="{05739A99-E9A1-4C0C-9E24-70DF86DA0A47}" type="presParOf" srcId="{F897DEFD-1FFC-4F6C-A73A-6647A72B1688}" destId="{8FAD539D-9213-4BA7-A1D5-64E955B7ED02}" srcOrd="1" destOrd="0" presId="urn:microsoft.com/office/officeart/2018/2/layout/IconVerticalSolidList"/>
    <dgm:cxn modelId="{9CD56550-9440-4014-878C-CAF90D9059A5}" type="presParOf" srcId="{F897DEFD-1FFC-4F6C-A73A-6647A72B1688}" destId="{4BB0678C-EDFD-47C9-9221-996D9BA09881}" srcOrd="2" destOrd="0" presId="urn:microsoft.com/office/officeart/2018/2/layout/IconVerticalSolidList"/>
    <dgm:cxn modelId="{38434FE2-459E-4BCD-90B8-8453901F17B0}" type="presParOf" srcId="{F897DEFD-1FFC-4F6C-A73A-6647A72B1688}" destId="{F07CFAA0-F915-4094-B882-6D4CD75AB9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8371D0-C99C-4466-BEE7-840FCA3628F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C086B1-D3AB-414B-8060-1E1A5E688D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Collect real-time data such as heart rate, sleep patterns, and activity levels.</a:t>
          </a:r>
        </a:p>
      </dgm:t>
    </dgm:pt>
    <dgm:pt modelId="{8D7E8142-00F6-4F61-B165-01F2DF19CF21}" type="parTrans" cxnId="{43B94D9D-9D7D-429F-A4EB-F4519DA80787}">
      <dgm:prSet/>
      <dgm:spPr/>
      <dgm:t>
        <a:bodyPr/>
        <a:lstStyle/>
        <a:p>
          <a:endParaRPr lang="en-US"/>
        </a:p>
      </dgm:t>
    </dgm:pt>
    <dgm:pt modelId="{FA7DDAB1-F657-40BA-A94A-D1CE220549A9}" type="sibTrans" cxnId="{43B94D9D-9D7D-429F-A4EB-F4519DA80787}">
      <dgm:prSet/>
      <dgm:spPr/>
      <dgm:t>
        <a:bodyPr/>
        <a:lstStyle/>
        <a:p>
          <a:endParaRPr lang="en-US"/>
        </a:p>
      </dgm:t>
    </dgm:pt>
    <dgm:pt modelId="{4F877BBA-0138-439F-A795-76EBBA5AAEA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AI detects arrhythmias, sleep apnea, and other abnormalities.</a:t>
          </a:r>
        </a:p>
      </dgm:t>
    </dgm:pt>
    <dgm:pt modelId="{12B9F690-22B8-4B51-BFE1-6B483E8FAD97}" type="parTrans" cxnId="{27347368-4967-4E8A-8723-6C16B41AA40A}">
      <dgm:prSet/>
      <dgm:spPr/>
      <dgm:t>
        <a:bodyPr/>
        <a:lstStyle/>
        <a:p>
          <a:endParaRPr lang="en-US"/>
        </a:p>
      </dgm:t>
    </dgm:pt>
    <dgm:pt modelId="{A8717149-3276-4962-96BB-7FE4036BA5AA}" type="sibTrans" cxnId="{27347368-4967-4E8A-8723-6C16B41AA40A}">
      <dgm:prSet/>
      <dgm:spPr/>
      <dgm:t>
        <a:bodyPr/>
        <a:lstStyle/>
        <a:p>
          <a:endParaRPr lang="en-US"/>
        </a:p>
      </dgm:t>
    </dgm:pt>
    <dgm:pt modelId="{69DAB933-6BDB-493B-B219-85BF121C27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Examples: Apple Watch ECG, Fitbit, smart patches for glucose monitoring.</a:t>
          </a:r>
        </a:p>
      </dgm:t>
    </dgm:pt>
    <dgm:pt modelId="{53CD5F42-8CE6-4C8F-B228-1C384B855BA2}" type="parTrans" cxnId="{1D8C5858-0E00-4ACF-B10B-AB1B2804F57F}">
      <dgm:prSet/>
      <dgm:spPr/>
      <dgm:t>
        <a:bodyPr/>
        <a:lstStyle/>
        <a:p>
          <a:endParaRPr lang="en-US"/>
        </a:p>
      </dgm:t>
    </dgm:pt>
    <dgm:pt modelId="{CE43E208-7896-4AE7-B24B-558725062B7E}" type="sibTrans" cxnId="{1D8C5858-0E00-4ACF-B10B-AB1B2804F57F}">
      <dgm:prSet/>
      <dgm:spPr/>
      <dgm:t>
        <a:bodyPr/>
        <a:lstStyle/>
        <a:p>
          <a:endParaRPr lang="en-US"/>
        </a:p>
      </dgm:t>
    </dgm:pt>
    <dgm:pt modelId="{CD35A371-7668-4F4C-AA8D-4B490A41E71D}" type="pres">
      <dgm:prSet presAssocID="{438371D0-C99C-4466-BEE7-840FCA3628F4}" presName="root" presStyleCnt="0">
        <dgm:presLayoutVars>
          <dgm:dir/>
          <dgm:resizeHandles val="exact"/>
        </dgm:presLayoutVars>
      </dgm:prSet>
      <dgm:spPr/>
    </dgm:pt>
    <dgm:pt modelId="{B44FCD75-86FC-4214-98C7-E362B80266CA}" type="pres">
      <dgm:prSet presAssocID="{2DC086B1-D3AB-414B-8060-1E1A5E688D48}" presName="compNode" presStyleCnt="0"/>
      <dgm:spPr/>
    </dgm:pt>
    <dgm:pt modelId="{BCC0C3F9-F98B-49E8-984A-76CDF19A8352}" type="pres">
      <dgm:prSet presAssocID="{2DC086B1-D3AB-414B-8060-1E1A5E688D48}" presName="bgRect" presStyleLbl="bgShp" presStyleIdx="0" presStyleCnt="3"/>
      <dgm:spPr/>
    </dgm:pt>
    <dgm:pt modelId="{77AEB167-3663-43AA-B827-E035BE4474A4}" type="pres">
      <dgm:prSet presAssocID="{2DC086B1-D3AB-414B-8060-1E1A5E688D4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 with Pulse"/>
        </a:ext>
      </dgm:extLst>
    </dgm:pt>
    <dgm:pt modelId="{5947EC98-44A8-446F-9C8E-C97C0A33EDBD}" type="pres">
      <dgm:prSet presAssocID="{2DC086B1-D3AB-414B-8060-1E1A5E688D48}" presName="spaceRect" presStyleCnt="0"/>
      <dgm:spPr/>
    </dgm:pt>
    <dgm:pt modelId="{8F23A13C-5D95-406E-95C2-9E42E9F0A97D}" type="pres">
      <dgm:prSet presAssocID="{2DC086B1-D3AB-414B-8060-1E1A5E688D48}" presName="parTx" presStyleLbl="revTx" presStyleIdx="0" presStyleCnt="3">
        <dgm:presLayoutVars>
          <dgm:chMax val="0"/>
          <dgm:chPref val="0"/>
        </dgm:presLayoutVars>
      </dgm:prSet>
      <dgm:spPr/>
    </dgm:pt>
    <dgm:pt modelId="{B214A649-C19F-4F15-A112-07DB241D2927}" type="pres">
      <dgm:prSet presAssocID="{FA7DDAB1-F657-40BA-A94A-D1CE220549A9}" presName="sibTrans" presStyleCnt="0"/>
      <dgm:spPr/>
    </dgm:pt>
    <dgm:pt modelId="{ABBEC25F-CB02-4F14-873C-87FE90C3B8F4}" type="pres">
      <dgm:prSet presAssocID="{4F877BBA-0138-439F-A795-76EBBA5AAEA9}" presName="compNode" presStyleCnt="0"/>
      <dgm:spPr/>
    </dgm:pt>
    <dgm:pt modelId="{86C6122E-F8C0-4104-A5C9-76D070900AA8}" type="pres">
      <dgm:prSet presAssocID="{4F877BBA-0138-439F-A795-76EBBA5AAEA9}" presName="bgRect" presStyleLbl="bgShp" presStyleIdx="1" presStyleCnt="3"/>
      <dgm:spPr/>
    </dgm:pt>
    <dgm:pt modelId="{06363D3A-9C1B-42F1-8E3D-2D800C5E5D40}" type="pres">
      <dgm:prSet presAssocID="{4F877BBA-0138-439F-A795-76EBBA5AAEA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3B8646D5-E66D-4A4B-972F-F3C411BECC2D}" type="pres">
      <dgm:prSet presAssocID="{4F877BBA-0138-439F-A795-76EBBA5AAEA9}" presName="spaceRect" presStyleCnt="0"/>
      <dgm:spPr/>
    </dgm:pt>
    <dgm:pt modelId="{5AD1D591-2C69-4EFA-9E36-87297A7CC63C}" type="pres">
      <dgm:prSet presAssocID="{4F877BBA-0138-439F-A795-76EBBA5AAEA9}" presName="parTx" presStyleLbl="revTx" presStyleIdx="1" presStyleCnt="3">
        <dgm:presLayoutVars>
          <dgm:chMax val="0"/>
          <dgm:chPref val="0"/>
        </dgm:presLayoutVars>
      </dgm:prSet>
      <dgm:spPr/>
    </dgm:pt>
    <dgm:pt modelId="{0C070D08-B65E-423D-A8C2-655FA8942099}" type="pres">
      <dgm:prSet presAssocID="{A8717149-3276-4962-96BB-7FE4036BA5AA}" presName="sibTrans" presStyleCnt="0"/>
      <dgm:spPr/>
    </dgm:pt>
    <dgm:pt modelId="{84A29699-36AB-4F7A-BE10-CE2941280BFF}" type="pres">
      <dgm:prSet presAssocID="{69DAB933-6BDB-493B-B219-85BF121C2739}" presName="compNode" presStyleCnt="0"/>
      <dgm:spPr/>
    </dgm:pt>
    <dgm:pt modelId="{3472AACB-1031-4592-AC44-CBFB6092CAD1}" type="pres">
      <dgm:prSet presAssocID="{69DAB933-6BDB-493B-B219-85BF121C2739}" presName="bgRect" presStyleLbl="bgShp" presStyleIdx="2" presStyleCnt="3"/>
      <dgm:spPr/>
    </dgm:pt>
    <dgm:pt modelId="{E20065C4-A7D0-4858-97D5-B60BFDCADD7C}" type="pres">
      <dgm:prSet presAssocID="{69DAB933-6BDB-493B-B219-85BF121C273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ruit Bowl"/>
        </a:ext>
      </dgm:extLst>
    </dgm:pt>
    <dgm:pt modelId="{6DC2DBD4-2F3A-4CE3-9726-5F119D2FB6EA}" type="pres">
      <dgm:prSet presAssocID="{69DAB933-6BDB-493B-B219-85BF121C2739}" presName="spaceRect" presStyleCnt="0"/>
      <dgm:spPr/>
    </dgm:pt>
    <dgm:pt modelId="{9C52FE0A-A162-4EAF-A09C-AD8730E31D05}" type="pres">
      <dgm:prSet presAssocID="{69DAB933-6BDB-493B-B219-85BF121C273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6F0901B-1A92-4C60-81EC-2A7FD3E02442}" type="presOf" srcId="{438371D0-C99C-4466-BEE7-840FCA3628F4}" destId="{CD35A371-7668-4F4C-AA8D-4B490A41E71D}" srcOrd="0" destOrd="0" presId="urn:microsoft.com/office/officeart/2018/2/layout/IconVerticalSolidList"/>
    <dgm:cxn modelId="{27347368-4967-4E8A-8723-6C16B41AA40A}" srcId="{438371D0-C99C-4466-BEE7-840FCA3628F4}" destId="{4F877BBA-0138-439F-A795-76EBBA5AAEA9}" srcOrd="1" destOrd="0" parTransId="{12B9F690-22B8-4B51-BFE1-6B483E8FAD97}" sibTransId="{A8717149-3276-4962-96BB-7FE4036BA5AA}"/>
    <dgm:cxn modelId="{37F4A54A-C2F5-47FB-9ED0-FCEB7B387588}" type="presOf" srcId="{4F877BBA-0138-439F-A795-76EBBA5AAEA9}" destId="{5AD1D591-2C69-4EFA-9E36-87297A7CC63C}" srcOrd="0" destOrd="0" presId="urn:microsoft.com/office/officeart/2018/2/layout/IconVerticalSolidList"/>
    <dgm:cxn modelId="{1D8C5858-0E00-4ACF-B10B-AB1B2804F57F}" srcId="{438371D0-C99C-4466-BEE7-840FCA3628F4}" destId="{69DAB933-6BDB-493B-B219-85BF121C2739}" srcOrd="2" destOrd="0" parTransId="{53CD5F42-8CE6-4C8F-B228-1C384B855BA2}" sibTransId="{CE43E208-7896-4AE7-B24B-558725062B7E}"/>
    <dgm:cxn modelId="{15B2348D-7F9D-4956-8366-BEEE5CABF234}" type="presOf" srcId="{2DC086B1-D3AB-414B-8060-1E1A5E688D48}" destId="{8F23A13C-5D95-406E-95C2-9E42E9F0A97D}" srcOrd="0" destOrd="0" presId="urn:microsoft.com/office/officeart/2018/2/layout/IconVerticalSolidList"/>
    <dgm:cxn modelId="{43B94D9D-9D7D-429F-A4EB-F4519DA80787}" srcId="{438371D0-C99C-4466-BEE7-840FCA3628F4}" destId="{2DC086B1-D3AB-414B-8060-1E1A5E688D48}" srcOrd="0" destOrd="0" parTransId="{8D7E8142-00F6-4F61-B165-01F2DF19CF21}" sibTransId="{FA7DDAB1-F657-40BA-A94A-D1CE220549A9}"/>
    <dgm:cxn modelId="{B58272EA-AA86-4767-A9B9-567054961FF2}" type="presOf" srcId="{69DAB933-6BDB-493B-B219-85BF121C2739}" destId="{9C52FE0A-A162-4EAF-A09C-AD8730E31D05}" srcOrd="0" destOrd="0" presId="urn:microsoft.com/office/officeart/2018/2/layout/IconVerticalSolidList"/>
    <dgm:cxn modelId="{B63BCA4B-D0A9-4A02-A2B6-A04B2266752E}" type="presParOf" srcId="{CD35A371-7668-4F4C-AA8D-4B490A41E71D}" destId="{B44FCD75-86FC-4214-98C7-E362B80266CA}" srcOrd="0" destOrd="0" presId="urn:microsoft.com/office/officeart/2018/2/layout/IconVerticalSolidList"/>
    <dgm:cxn modelId="{8CF7894F-0900-4BBD-A32B-B212BA7B1245}" type="presParOf" srcId="{B44FCD75-86FC-4214-98C7-E362B80266CA}" destId="{BCC0C3F9-F98B-49E8-984A-76CDF19A8352}" srcOrd="0" destOrd="0" presId="urn:microsoft.com/office/officeart/2018/2/layout/IconVerticalSolidList"/>
    <dgm:cxn modelId="{6D0194F6-9B6D-427D-B2EA-9277CF2C984E}" type="presParOf" srcId="{B44FCD75-86FC-4214-98C7-E362B80266CA}" destId="{77AEB167-3663-43AA-B827-E035BE4474A4}" srcOrd="1" destOrd="0" presId="urn:microsoft.com/office/officeart/2018/2/layout/IconVerticalSolidList"/>
    <dgm:cxn modelId="{0F719FE2-72E1-442E-8776-9C607085224C}" type="presParOf" srcId="{B44FCD75-86FC-4214-98C7-E362B80266CA}" destId="{5947EC98-44A8-446F-9C8E-C97C0A33EDBD}" srcOrd="2" destOrd="0" presId="urn:microsoft.com/office/officeart/2018/2/layout/IconVerticalSolidList"/>
    <dgm:cxn modelId="{7471E44A-2FD6-4731-9E50-4D6EE79F0AED}" type="presParOf" srcId="{B44FCD75-86FC-4214-98C7-E362B80266CA}" destId="{8F23A13C-5D95-406E-95C2-9E42E9F0A97D}" srcOrd="3" destOrd="0" presId="urn:microsoft.com/office/officeart/2018/2/layout/IconVerticalSolidList"/>
    <dgm:cxn modelId="{FA071287-D8B3-4603-A0E9-137DD5B7F40C}" type="presParOf" srcId="{CD35A371-7668-4F4C-AA8D-4B490A41E71D}" destId="{B214A649-C19F-4F15-A112-07DB241D2927}" srcOrd="1" destOrd="0" presId="urn:microsoft.com/office/officeart/2018/2/layout/IconVerticalSolidList"/>
    <dgm:cxn modelId="{54AD2F86-F200-4495-8BD0-983DF908888C}" type="presParOf" srcId="{CD35A371-7668-4F4C-AA8D-4B490A41E71D}" destId="{ABBEC25F-CB02-4F14-873C-87FE90C3B8F4}" srcOrd="2" destOrd="0" presId="urn:microsoft.com/office/officeart/2018/2/layout/IconVerticalSolidList"/>
    <dgm:cxn modelId="{25653AA1-8DC1-4B25-B9CC-1E72C02FC637}" type="presParOf" srcId="{ABBEC25F-CB02-4F14-873C-87FE90C3B8F4}" destId="{86C6122E-F8C0-4104-A5C9-76D070900AA8}" srcOrd="0" destOrd="0" presId="urn:microsoft.com/office/officeart/2018/2/layout/IconVerticalSolidList"/>
    <dgm:cxn modelId="{8086FFFD-1878-4128-BAF4-28E60AC28ACE}" type="presParOf" srcId="{ABBEC25F-CB02-4F14-873C-87FE90C3B8F4}" destId="{06363D3A-9C1B-42F1-8E3D-2D800C5E5D40}" srcOrd="1" destOrd="0" presId="urn:microsoft.com/office/officeart/2018/2/layout/IconVerticalSolidList"/>
    <dgm:cxn modelId="{D108CD95-1767-46DE-814A-DC5779F318CC}" type="presParOf" srcId="{ABBEC25F-CB02-4F14-873C-87FE90C3B8F4}" destId="{3B8646D5-E66D-4A4B-972F-F3C411BECC2D}" srcOrd="2" destOrd="0" presId="urn:microsoft.com/office/officeart/2018/2/layout/IconVerticalSolidList"/>
    <dgm:cxn modelId="{803E64EA-BD69-4F1F-BCE5-FB83CFB354F4}" type="presParOf" srcId="{ABBEC25F-CB02-4F14-873C-87FE90C3B8F4}" destId="{5AD1D591-2C69-4EFA-9E36-87297A7CC63C}" srcOrd="3" destOrd="0" presId="urn:microsoft.com/office/officeart/2018/2/layout/IconVerticalSolidList"/>
    <dgm:cxn modelId="{2AD2076E-490C-41BB-B267-647A8995CB26}" type="presParOf" srcId="{CD35A371-7668-4F4C-AA8D-4B490A41E71D}" destId="{0C070D08-B65E-423D-A8C2-655FA8942099}" srcOrd="3" destOrd="0" presId="urn:microsoft.com/office/officeart/2018/2/layout/IconVerticalSolidList"/>
    <dgm:cxn modelId="{AF1A3141-D5E5-485F-8423-250852C140AB}" type="presParOf" srcId="{CD35A371-7668-4F4C-AA8D-4B490A41E71D}" destId="{84A29699-36AB-4F7A-BE10-CE2941280BFF}" srcOrd="4" destOrd="0" presId="urn:microsoft.com/office/officeart/2018/2/layout/IconVerticalSolidList"/>
    <dgm:cxn modelId="{B1A03202-184F-486C-A80E-C591759F3EDD}" type="presParOf" srcId="{84A29699-36AB-4F7A-BE10-CE2941280BFF}" destId="{3472AACB-1031-4592-AC44-CBFB6092CAD1}" srcOrd="0" destOrd="0" presId="urn:microsoft.com/office/officeart/2018/2/layout/IconVerticalSolidList"/>
    <dgm:cxn modelId="{CD7661CC-C093-4219-90C3-83607A6751E1}" type="presParOf" srcId="{84A29699-36AB-4F7A-BE10-CE2941280BFF}" destId="{E20065C4-A7D0-4858-97D5-B60BFDCADD7C}" srcOrd="1" destOrd="0" presId="urn:microsoft.com/office/officeart/2018/2/layout/IconVerticalSolidList"/>
    <dgm:cxn modelId="{E637CC90-AAF4-4E4D-B580-1D81C8618A09}" type="presParOf" srcId="{84A29699-36AB-4F7A-BE10-CE2941280BFF}" destId="{6DC2DBD4-2F3A-4CE3-9726-5F119D2FB6EA}" srcOrd="2" destOrd="0" presId="urn:microsoft.com/office/officeart/2018/2/layout/IconVerticalSolidList"/>
    <dgm:cxn modelId="{2445C6C1-AE8E-4989-81B9-CAB4CD8EFC0D}" type="presParOf" srcId="{84A29699-36AB-4F7A-BE10-CE2941280BFF}" destId="{9C52FE0A-A162-4EAF-A09C-AD8730E31D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255AB1-6956-408A-B480-512BCEC591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1198905-8773-4EC1-8BAF-5C57FB21905C}">
      <dgm:prSet/>
      <dgm:spPr/>
      <dgm:t>
        <a:bodyPr/>
        <a:lstStyle/>
        <a:p>
          <a:r>
            <a:rPr lang="en-US"/>
            <a:t>- Detects early signs of depression, anxiety, and stress using speech/text patterns.</a:t>
          </a:r>
        </a:p>
      </dgm:t>
    </dgm:pt>
    <dgm:pt modelId="{C21A9835-8FD5-4A7D-B101-DC778FC00F9A}" type="parTrans" cxnId="{36CBA0EB-895F-49A7-B695-4CD88D20992D}">
      <dgm:prSet/>
      <dgm:spPr/>
      <dgm:t>
        <a:bodyPr/>
        <a:lstStyle/>
        <a:p>
          <a:endParaRPr lang="en-US"/>
        </a:p>
      </dgm:t>
    </dgm:pt>
    <dgm:pt modelId="{FF150812-7704-41E2-ABAC-794D18CABBFB}" type="sibTrans" cxnId="{36CBA0EB-895F-49A7-B695-4CD88D20992D}">
      <dgm:prSet/>
      <dgm:spPr/>
      <dgm:t>
        <a:bodyPr/>
        <a:lstStyle/>
        <a:p>
          <a:endParaRPr lang="en-US"/>
        </a:p>
      </dgm:t>
    </dgm:pt>
    <dgm:pt modelId="{9D9C4C95-318C-4DE1-9C2D-C74BB23181A0}">
      <dgm:prSet/>
      <dgm:spPr/>
      <dgm:t>
        <a:bodyPr/>
        <a:lstStyle/>
        <a:p>
          <a:r>
            <a:rPr lang="en-US"/>
            <a:t>- AI-based therapy apps provide CBT and emotional support.</a:t>
          </a:r>
        </a:p>
      </dgm:t>
    </dgm:pt>
    <dgm:pt modelId="{83CA2534-76A7-4AC3-8C10-7344AAA672F3}" type="parTrans" cxnId="{44EB82F1-A151-4B01-AF1F-2D78DC57CD66}">
      <dgm:prSet/>
      <dgm:spPr/>
      <dgm:t>
        <a:bodyPr/>
        <a:lstStyle/>
        <a:p>
          <a:endParaRPr lang="en-US"/>
        </a:p>
      </dgm:t>
    </dgm:pt>
    <dgm:pt modelId="{DC8CB193-803E-4CD4-95D7-E3EAE25E76D1}" type="sibTrans" cxnId="{44EB82F1-A151-4B01-AF1F-2D78DC57CD66}">
      <dgm:prSet/>
      <dgm:spPr/>
      <dgm:t>
        <a:bodyPr/>
        <a:lstStyle/>
        <a:p>
          <a:endParaRPr lang="en-US"/>
        </a:p>
      </dgm:t>
    </dgm:pt>
    <dgm:pt modelId="{60AF60BC-4D88-4045-BAF5-09DBCA1A2E34}">
      <dgm:prSet/>
      <dgm:spPr/>
      <dgm:t>
        <a:bodyPr/>
        <a:lstStyle/>
        <a:p>
          <a:r>
            <a:rPr lang="en-US"/>
            <a:t>- Monitors patient mood through digital biomarkers.</a:t>
          </a:r>
        </a:p>
      </dgm:t>
    </dgm:pt>
    <dgm:pt modelId="{7CF3C522-16C0-434C-AF0C-380D321FE5DE}" type="parTrans" cxnId="{63FE13C4-C3B0-4578-A79A-15D08938A483}">
      <dgm:prSet/>
      <dgm:spPr/>
      <dgm:t>
        <a:bodyPr/>
        <a:lstStyle/>
        <a:p>
          <a:endParaRPr lang="en-US"/>
        </a:p>
      </dgm:t>
    </dgm:pt>
    <dgm:pt modelId="{929989AA-737A-4D49-9818-EF249FD51EE7}" type="sibTrans" cxnId="{63FE13C4-C3B0-4578-A79A-15D08938A483}">
      <dgm:prSet/>
      <dgm:spPr/>
      <dgm:t>
        <a:bodyPr/>
        <a:lstStyle/>
        <a:p>
          <a:endParaRPr lang="en-US"/>
        </a:p>
      </dgm:t>
    </dgm:pt>
    <dgm:pt modelId="{298BD55C-BE96-43DF-A441-F2C855C9715D}" type="pres">
      <dgm:prSet presAssocID="{8F255AB1-6956-408A-B480-512BCEC59128}" presName="linear" presStyleCnt="0">
        <dgm:presLayoutVars>
          <dgm:animLvl val="lvl"/>
          <dgm:resizeHandles val="exact"/>
        </dgm:presLayoutVars>
      </dgm:prSet>
      <dgm:spPr/>
    </dgm:pt>
    <dgm:pt modelId="{C9BB759B-63B5-48D2-AFD8-AA978AE532A7}" type="pres">
      <dgm:prSet presAssocID="{01198905-8773-4EC1-8BAF-5C57FB21905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0556262-3403-4B3D-B6F1-6958C85068CA}" type="pres">
      <dgm:prSet presAssocID="{FF150812-7704-41E2-ABAC-794D18CABBFB}" presName="spacer" presStyleCnt="0"/>
      <dgm:spPr/>
    </dgm:pt>
    <dgm:pt modelId="{52310CB9-4525-4060-B164-F3E995691232}" type="pres">
      <dgm:prSet presAssocID="{9D9C4C95-318C-4DE1-9C2D-C74BB23181A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3641A7D-0682-4216-904B-E79AD5EDF420}" type="pres">
      <dgm:prSet presAssocID="{DC8CB193-803E-4CD4-95D7-E3EAE25E76D1}" presName="spacer" presStyleCnt="0"/>
      <dgm:spPr/>
    </dgm:pt>
    <dgm:pt modelId="{D2232DF9-67BF-4484-99EE-C668C2B2BA2A}" type="pres">
      <dgm:prSet presAssocID="{60AF60BC-4D88-4045-BAF5-09DBCA1A2E3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572C261-B624-4528-8CF4-C0276853F4D2}" type="presOf" srcId="{01198905-8773-4EC1-8BAF-5C57FB21905C}" destId="{C9BB759B-63B5-48D2-AFD8-AA978AE532A7}" srcOrd="0" destOrd="0" presId="urn:microsoft.com/office/officeart/2005/8/layout/vList2"/>
    <dgm:cxn modelId="{6BBB0D6E-F830-4A86-A3C5-373612DA5AD1}" type="presOf" srcId="{60AF60BC-4D88-4045-BAF5-09DBCA1A2E34}" destId="{D2232DF9-67BF-4484-99EE-C668C2B2BA2A}" srcOrd="0" destOrd="0" presId="urn:microsoft.com/office/officeart/2005/8/layout/vList2"/>
    <dgm:cxn modelId="{63FE13C4-C3B0-4578-A79A-15D08938A483}" srcId="{8F255AB1-6956-408A-B480-512BCEC59128}" destId="{60AF60BC-4D88-4045-BAF5-09DBCA1A2E34}" srcOrd="2" destOrd="0" parTransId="{7CF3C522-16C0-434C-AF0C-380D321FE5DE}" sibTransId="{929989AA-737A-4D49-9818-EF249FD51EE7}"/>
    <dgm:cxn modelId="{BCDD53D0-444D-4300-8B44-523548FDAC6B}" type="presOf" srcId="{8F255AB1-6956-408A-B480-512BCEC59128}" destId="{298BD55C-BE96-43DF-A441-F2C855C9715D}" srcOrd="0" destOrd="0" presId="urn:microsoft.com/office/officeart/2005/8/layout/vList2"/>
    <dgm:cxn modelId="{36CBA0EB-895F-49A7-B695-4CD88D20992D}" srcId="{8F255AB1-6956-408A-B480-512BCEC59128}" destId="{01198905-8773-4EC1-8BAF-5C57FB21905C}" srcOrd="0" destOrd="0" parTransId="{C21A9835-8FD5-4A7D-B101-DC778FC00F9A}" sibTransId="{FF150812-7704-41E2-ABAC-794D18CABBFB}"/>
    <dgm:cxn modelId="{1AF152EF-0803-4427-BD32-2F828CECBB9C}" type="presOf" srcId="{9D9C4C95-318C-4DE1-9C2D-C74BB23181A0}" destId="{52310CB9-4525-4060-B164-F3E995691232}" srcOrd="0" destOrd="0" presId="urn:microsoft.com/office/officeart/2005/8/layout/vList2"/>
    <dgm:cxn modelId="{44EB82F1-A151-4B01-AF1F-2D78DC57CD66}" srcId="{8F255AB1-6956-408A-B480-512BCEC59128}" destId="{9D9C4C95-318C-4DE1-9C2D-C74BB23181A0}" srcOrd="1" destOrd="0" parTransId="{83CA2534-76A7-4AC3-8C10-7344AAA672F3}" sibTransId="{DC8CB193-803E-4CD4-95D7-E3EAE25E76D1}"/>
    <dgm:cxn modelId="{76FA1662-3DFB-43E3-9461-520C4EFDB62E}" type="presParOf" srcId="{298BD55C-BE96-43DF-A441-F2C855C9715D}" destId="{C9BB759B-63B5-48D2-AFD8-AA978AE532A7}" srcOrd="0" destOrd="0" presId="urn:microsoft.com/office/officeart/2005/8/layout/vList2"/>
    <dgm:cxn modelId="{9D58A668-F84F-4952-B12C-525423FF7090}" type="presParOf" srcId="{298BD55C-BE96-43DF-A441-F2C855C9715D}" destId="{D0556262-3403-4B3D-B6F1-6958C85068CA}" srcOrd="1" destOrd="0" presId="urn:microsoft.com/office/officeart/2005/8/layout/vList2"/>
    <dgm:cxn modelId="{6D308810-72B7-47DE-B25D-40E5FB890A7E}" type="presParOf" srcId="{298BD55C-BE96-43DF-A441-F2C855C9715D}" destId="{52310CB9-4525-4060-B164-F3E995691232}" srcOrd="2" destOrd="0" presId="urn:microsoft.com/office/officeart/2005/8/layout/vList2"/>
    <dgm:cxn modelId="{DE08980C-EB09-436F-93BA-B865E436C8E1}" type="presParOf" srcId="{298BD55C-BE96-43DF-A441-F2C855C9715D}" destId="{03641A7D-0682-4216-904B-E79AD5EDF420}" srcOrd="3" destOrd="0" presId="urn:microsoft.com/office/officeart/2005/8/layout/vList2"/>
    <dgm:cxn modelId="{5A1C6E0E-5CA1-4DBB-84B8-238065A35867}" type="presParOf" srcId="{298BD55C-BE96-43DF-A441-F2C855C9715D}" destId="{D2232DF9-67BF-4484-99EE-C668C2B2BA2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7B99DEA-D115-40AA-856A-737595D5028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15BF16C-8E4A-4177-8256-A88C3E39C234}">
      <dgm:prSet/>
      <dgm:spPr/>
      <dgm:t>
        <a:bodyPr/>
        <a:lstStyle/>
        <a:p>
          <a:r>
            <a:rPr lang="en-US"/>
            <a:t>- Provide triage, symptom checking, appointment scheduling, and FAQs.</a:t>
          </a:r>
        </a:p>
      </dgm:t>
    </dgm:pt>
    <dgm:pt modelId="{EFE06E0F-EE83-4373-81E2-972AD7DE1216}" type="parTrans" cxnId="{4F37E88D-D1F9-4C50-93C1-697DD80AA2AA}">
      <dgm:prSet/>
      <dgm:spPr/>
      <dgm:t>
        <a:bodyPr/>
        <a:lstStyle/>
        <a:p>
          <a:endParaRPr lang="en-US"/>
        </a:p>
      </dgm:t>
    </dgm:pt>
    <dgm:pt modelId="{143D91A8-4ED2-4064-8584-4BBE6953BAA2}" type="sibTrans" cxnId="{4F37E88D-D1F9-4C50-93C1-697DD80AA2AA}">
      <dgm:prSet/>
      <dgm:spPr/>
      <dgm:t>
        <a:bodyPr/>
        <a:lstStyle/>
        <a:p>
          <a:endParaRPr lang="en-US"/>
        </a:p>
      </dgm:t>
    </dgm:pt>
    <dgm:pt modelId="{73A897B3-0955-4038-93CC-279E29AFCBED}">
      <dgm:prSet/>
      <dgm:spPr/>
      <dgm:t>
        <a:bodyPr/>
        <a:lstStyle/>
        <a:p>
          <a:r>
            <a:rPr lang="en-US"/>
            <a:t>- Reduce workload for medical staff.</a:t>
          </a:r>
        </a:p>
      </dgm:t>
    </dgm:pt>
    <dgm:pt modelId="{FBD30CEF-4285-4D3C-AF0C-4908600CA3EF}" type="parTrans" cxnId="{D9FC8D58-202F-4E88-B6A4-2E10ACEDBB0A}">
      <dgm:prSet/>
      <dgm:spPr/>
      <dgm:t>
        <a:bodyPr/>
        <a:lstStyle/>
        <a:p>
          <a:endParaRPr lang="en-US"/>
        </a:p>
      </dgm:t>
    </dgm:pt>
    <dgm:pt modelId="{8F9E5EAB-BDF2-4EF4-A54D-7778F32FB379}" type="sibTrans" cxnId="{D9FC8D58-202F-4E88-B6A4-2E10ACEDBB0A}">
      <dgm:prSet/>
      <dgm:spPr/>
      <dgm:t>
        <a:bodyPr/>
        <a:lstStyle/>
        <a:p>
          <a:endParaRPr lang="en-US"/>
        </a:p>
      </dgm:t>
    </dgm:pt>
    <dgm:pt modelId="{06DE6BB1-1BD2-4A10-8A48-2B7E4C29077F}">
      <dgm:prSet/>
      <dgm:spPr/>
      <dgm:t>
        <a:bodyPr/>
        <a:lstStyle/>
        <a:p>
          <a:r>
            <a:rPr lang="en-US"/>
            <a:t>- Examples: Babylon Health, Ada Health, Mayo Clinic chatbots.</a:t>
          </a:r>
        </a:p>
      </dgm:t>
    </dgm:pt>
    <dgm:pt modelId="{06B611FC-D55C-493D-8A1F-7811E1624B07}" type="parTrans" cxnId="{97619E11-47A8-4026-8FC7-9D98DB9F5F36}">
      <dgm:prSet/>
      <dgm:spPr/>
      <dgm:t>
        <a:bodyPr/>
        <a:lstStyle/>
        <a:p>
          <a:endParaRPr lang="en-US"/>
        </a:p>
      </dgm:t>
    </dgm:pt>
    <dgm:pt modelId="{9BA57EA6-0009-4D00-8245-0902BDA3D241}" type="sibTrans" cxnId="{97619E11-47A8-4026-8FC7-9D98DB9F5F36}">
      <dgm:prSet/>
      <dgm:spPr/>
      <dgm:t>
        <a:bodyPr/>
        <a:lstStyle/>
        <a:p>
          <a:endParaRPr lang="en-US"/>
        </a:p>
      </dgm:t>
    </dgm:pt>
    <dgm:pt modelId="{5545D9F0-4643-443E-AEAD-1A2FA8BC1894}" type="pres">
      <dgm:prSet presAssocID="{87B99DEA-D115-40AA-856A-737595D50281}" presName="root" presStyleCnt="0">
        <dgm:presLayoutVars>
          <dgm:dir/>
          <dgm:resizeHandles val="exact"/>
        </dgm:presLayoutVars>
      </dgm:prSet>
      <dgm:spPr/>
    </dgm:pt>
    <dgm:pt modelId="{8B1F210D-6174-4C3F-AB69-C8110695373B}" type="pres">
      <dgm:prSet presAssocID="{C15BF16C-8E4A-4177-8256-A88C3E39C234}" presName="compNode" presStyleCnt="0"/>
      <dgm:spPr/>
    </dgm:pt>
    <dgm:pt modelId="{B5777D90-39F6-4A72-B982-B6F4719C8527}" type="pres">
      <dgm:prSet presAssocID="{C15BF16C-8E4A-4177-8256-A88C3E39C234}" presName="bgRect" presStyleLbl="bgShp" presStyleIdx="0" presStyleCnt="3"/>
      <dgm:spPr/>
    </dgm:pt>
    <dgm:pt modelId="{6429918A-3D6B-4867-BC7C-55D4DD6D2B65}" type="pres">
      <dgm:prSet presAssocID="{C15BF16C-8E4A-4177-8256-A88C3E39C23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4D5020B9-0BF5-4CB2-9B46-3D6607ED3185}" type="pres">
      <dgm:prSet presAssocID="{C15BF16C-8E4A-4177-8256-A88C3E39C234}" presName="spaceRect" presStyleCnt="0"/>
      <dgm:spPr/>
    </dgm:pt>
    <dgm:pt modelId="{C2F7141E-FD4C-4F30-B42A-3A4635377F2D}" type="pres">
      <dgm:prSet presAssocID="{C15BF16C-8E4A-4177-8256-A88C3E39C234}" presName="parTx" presStyleLbl="revTx" presStyleIdx="0" presStyleCnt="3">
        <dgm:presLayoutVars>
          <dgm:chMax val="0"/>
          <dgm:chPref val="0"/>
        </dgm:presLayoutVars>
      </dgm:prSet>
      <dgm:spPr/>
    </dgm:pt>
    <dgm:pt modelId="{C765036F-3279-413B-B62B-7E48AA7927C9}" type="pres">
      <dgm:prSet presAssocID="{143D91A8-4ED2-4064-8584-4BBE6953BAA2}" presName="sibTrans" presStyleCnt="0"/>
      <dgm:spPr/>
    </dgm:pt>
    <dgm:pt modelId="{C296593E-D77D-415D-BC11-6C4B3D70E122}" type="pres">
      <dgm:prSet presAssocID="{73A897B3-0955-4038-93CC-279E29AFCBED}" presName="compNode" presStyleCnt="0"/>
      <dgm:spPr/>
    </dgm:pt>
    <dgm:pt modelId="{D3758339-59F3-4AB4-B844-CD88C102006B}" type="pres">
      <dgm:prSet presAssocID="{73A897B3-0955-4038-93CC-279E29AFCBED}" presName="bgRect" presStyleLbl="bgShp" presStyleIdx="1" presStyleCnt="3"/>
      <dgm:spPr/>
    </dgm:pt>
    <dgm:pt modelId="{73AA7672-73D6-47A6-90F0-4F7EE224326E}" type="pres">
      <dgm:prSet presAssocID="{73A897B3-0955-4038-93CC-279E29AFCBE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FC862025-4F71-4D78-8598-194F32AAB4F1}" type="pres">
      <dgm:prSet presAssocID="{73A897B3-0955-4038-93CC-279E29AFCBED}" presName="spaceRect" presStyleCnt="0"/>
      <dgm:spPr/>
    </dgm:pt>
    <dgm:pt modelId="{499E3021-5DE5-4BED-8EB3-3D4D01CA2E1D}" type="pres">
      <dgm:prSet presAssocID="{73A897B3-0955-4038-93CC-279E29AFCBED}" presName="parTx" presStyleLbl="revTx" presStyleIdx="1" presStyleCnt="3">
        <dgm:presLayoutVars>
          <dgm:chMax val="0"/>
          <dgm:chPref val="0"/>
        </dgm:presLayoutVars>
      </dgm:prSet>
      <dgm:spPr/>
    </dgm:pt>
    <dgm:pt modelId="{F067ACF4-7B3C-4CF6-AAD4-4509649B71B8}" type="pres">
      <dgm:prSet presAssocID="{8F9E5EAB-BDF2-4EF4-A54D-7778F32FB379}" presName="sibTrans" presStyleCnt="0"/>
      <dgm:spPr/>
    </dgm:pt>
    <dgm:pt modelId="{6E076601-8AB0-4A5F-A009-0EEDD2234C5C}" type="pres">
      <dgm:prSet presAssocID="{06DE6BB1-1BD2-4A10-8A48-2B7E4C29077F}" presName="compNode" presStyleCnt="0"/>
      <dgm:spPr/>
    </dgm:pt>
    <dgm:pt modelId="{96DAE8D6-F273-4FBA-8E7E-64E40F631FD6}" type="pres">
      <dgm:prSet presAssocID="{06DE6BB1-1BD2-4A10-8A48-2B7E4C29077F}" presName="bgRect" presStyleLbl="bgShp" presStyleIdx="2" presStyleCnt="3"/>
      <dgm:spPr/>
    </dgm:pt>
    <dgm:pt modelId="{639B73DD-A3A4-4EDC-BB71-9C8541008D37}" type="pres">
      <dgm:prSet presAssocID="{06DE6BB1-1BD2-4A10-8A48-2B7E4C29077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vestone"/>
        </a:ext>
      </dgm:extLst>
    </dgm:pt>
    <dgm:pt modelId="{6B7CFB50-CFB7-4DBD-A59A-3F261824EE4A}" type="pres">
      <dgm:prSet presAssocID="{06DE6BB1-1BD2-4A10-8A48-2B7E4C29077F}" presName="spaceRect" presStyleCnt="0"/>
      <dgm:spPr/>
    </dgm:pt>
    <dgm:pt modelId="{59D9A13E-11E1-4C72-B140-5C852399ADD5}" type="pres">
      <dgm:prSet presAssocID="{06DE6BB1-1BD2-4A10-8A48-2B7E4C29077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7619E11-47A8-4026-8FC7-9D98DB9F5F36}" srcId="{87B99DEA-D115-40AA-856A-737595D50281}" destId="{06DE6BB1-1BD2-4A10-8A48-2B7E4C29077F}" srcOrd="2" destOrd="0" parTransId="{06B611FC-D55C-493D-8A1F-7811E1624B07}" sibTransId="{9BA57EA6-0009-4D00-8245-0902BDA3D241}"/>
    <dgm:cxn modelId="{12EEA24D-9134-4DA2-9F1C-FA11DEAFFD84}" type="presOf" srcId="{87B99DEA-D115-40AA-856A-737595D50281}" destId="{5545D9F0-4643-443E-AEAD-1A2FA8BC1894}" srcOrd="0" destOrd="0" presId="urn:microsoft.com/office/officeart/2018/2/layout/IconVerticalSolidList"/>
    <dgm:cxn modelId="{D9FC8D58-202F-4E88-B6A4-2E10ACEDBB0A}" srcId="{87B99DEA-D115-40AA-856A-737595D50281}" destId="{73A897B3-0955-4038-93CC-279E29AFCBED}" srcOrd="1" destOrd="0" parTransId="{FBD30CEF-4285-4D3C-AF0C-4908600CA3EF}" sibTransId="{8F9E5EAB-BDF2-4EF4-A54D-7778F32FB379}"/>
    <dgm:cxn modelId="{4F37E88D-D1F9-4C50-93C1-697DD80AA2AA}" srcId="{87B99DEA-D115-40AA-856A-737595D50281}" destId="{C15BF16C-8E4A-4177-8256-A88C3E39C234}" srcOrd="0" destOrd="0" parTransId="{EFE06E0F-EE83-4373-81E2-972AD7DE1216}" sibTransId="{143D91A8-4ED2-4064-8584-4BBE6953BAA2}"/>
    <dgm:cxn modelId="{28649CAB-15DA-44C2-9299-B0FE5241C279}" type="presOf" srcId="{73A897B3-0955-4038-93CC-279E29AFCBED}" destId="{499E3021-5DE5-4BED-8EB3-3D4D01CA2E1D}" srcOrd="0" destOrd="0" presId="urn:microsoft.com/office/officeart/2018/2/layout/IconVerticalSolidList"/>
    <dgm:cxn modelId="{792D2FAD-A355-470B-A3B8-C096A35B9E83}" type="presOf" srcId="{06DE6BB1-1BD2-4A10-8A48-2B7E4C29077F}" destId="{59D9A13E-11E1-4C72-B140-5C852399ADD5}" srcOrd="0" destOrd="0" presId="urn:microsoft.com/office/officeart/2018/2/layout/IconVerticalSolidList"/>
    <dgm:cxn modelId="{8D4ECDBE-50B4-4F75-A7F1-97229AC572DE}" type="presOf" srcId="{C15BF16C-8E4A-4177-8256-A88C3E39C234}" destId="{C2F7141E-FD4C-4F30-B42A-3A4635377F2D}" srcOrd="0" destOrd="0" presId="urn:microsoft.com/office/officeart/2018/2/layout/IconVerticalSolidList"/>
    <dgm:cxn modelId="{4937F8A4-3638-4DE5-898C-16F6C6F25B88}" type="presParOf" srcId="{5545D9F0-4643-443E-AEAD-1A2FA8BC1894}" destId="{8B1F210D-6174-4C3F-AB69-C8110695373B}" srcOrd="0" destOrd="0" presId="urn:microsoft.com/office/officeart/2018/2/layout/IconVerticalSolidList"/>
    <dgm:cxn modelId="{39218AB5-BBC3-476E-8D3F-C5C0E58001FB}" type="presParOf" srcId="{8B1F210D-6174-4C3F-AB69-C8110695373B}" destId="{B5777D90-39F6-4A72-B982-B6F4719C8527}" srcOrd="0" destOrd="0" presId="urn:microsoft.com/office/officeart/2018/2/layout/IconVerticalSolidList"/>
    <dgm:cxn modelId="{82ADE476-2008-4F7C-80EA-4C74C267C1B7}" type="presParOf" srcId="{8B1F210D-6174-4C3F-AB69-C8110695373B}" destId="{6429918A-3D6B-4867-BC7C-55D4DD6D2B65}" srcOrd="1" destOrd="0" presId="urn:microsoft.com/office/officeart/2018/2/layout/IconVerticalSolidList"/>
    <dgm:cxn modelId="{FF00BFBA-1B90-43A4-92B9-119914F1AD97}" type="presParOf" srcId="{8B1F210D-6174-4C3F-AB69-C8110695373B}" destId="{4D5020B9-0BF5-4CB2-9B46-3D6607ED3185}" srcOrd="2" destOrd="0" presId="urn:microsoft.com/office/officeart/2018/2/layout/IconVerticalSolidList"/>
    <dgm:cxn modelId="{347ED42E-305A-4711-92EA-BF132AB10B10}" type="presParOf" srcId="{8B1F210D-6174-4C3F-AB69-C8110695373B}" destId="{C2F7141E-FD4C-4F30-B42A-3A4635377F2D}" srcOrd="3" destOrd="0" presId="urn:microsoft.com/office/officeart/2018/2/layout/IconVerticalSolidList"/>
    <dgm:cxn modelId="{7048F903-59B0-46A0-8C2B-580D2CB51C0B}" type="presParOf" srcId="{5545D9F0-4643-443E-AEAD-1A2FA8BC1894}" destId="{C765036F-3279-413B-B62B-7E48AA7927C9}" srcOrd="1" destOrd="0" presId="urn:microsoft.com/office/officeart/2018/2/layout/IconVerticalSolidList"/>
    <dgm:cxn modelId="{2143FC22-54AC-4568-B41A-9C9E052278FC}" type="presParOf" srcId="{5545D9F0-4643-443E-AEAD-1A2FA8BC1894}" destId="{C296593E-D77D-415D-BC11-6C4B3D70E122}" srcOrd="2" destOrd="0" presId="urn:microsoft.com/office/officeart/2018/2/layout/IconVerticalSolidList"/>
    <dgm:cxn modelId="{9B219CBE-64D2-4656-AEB5-6E29867A677E}" type="presParOf" srcId="{C296593E-D77D-415D-BC11-6C4B3D70E122}" destId="{D3758339-59F3-4AB4-B844-CD88C102006B}" srcOrd="0" destOrd="0" presId="urn:microsoft.com/office/officeart/2018/2/layout/IconVerticalSolidList"/>
    <dgm:cxn modelId="{AE771270-491C-4C6C-AA07-F0DA3D954622}" type="presParOf" srcId="{C296593E-D77D-415D-BC11-6C4B3D70E122}" destId="{73AA7672-73D6-47A6-90F0-4F7EE224326E}" srcOrd="1" destOrd="0" presId="urn:microsoft.com/office/officeart/2018/2/layout/IconVerticalSolidList"/>
    <dgm:cxn modelId="{EA695E0F-63F3-4671-A7FC-DE323D5405FE}" type="presParOf" srcId="{C296593E-D77D-415D-BC11-6C4B3D70E122}" destId="{FC862025-4F71-4D78-8598-194F32AAB4F1}" srcOrd="2" destOrd="0" presId="urn:microsoft.com/office/officeart/2018/2/layout/IconVerticalSolidList"/>
    <dgm:cxn modelId="{851E1A3E-FDFA-4B2E-921D-F22D78536A4A}" type="presParOf" srcId="{C296593E-D77D-415D-BC11-6C4B3D70E122}" destId="{499E3021-5DE5-4BED-8EB3-3D4D01CA2E1D}" srcOrd="3" destOrd="0" presId="urn:microsoft.com/office/officeart/2018/2/layout/IconVerticalSolidList"/>
    <dgm:cxn modelId="{A351ADE2-B04B-4F2D-8CB6-209BCF16F1CB}" type="presParOf" srcId="{5545D9F0-4643-443E-AEAD-1A2FA8BC1894}" destId="{F067ACF4-7B3C-4CF6-AAD4-4509649B71B8}" srcOrd="3" destOrd="0" presId="urn:microsoft.com/office/officeart/2018/2/layout/IconVerticalSolidList"/>
    <dgm:cxn modelId="{6986BFFC-1DFE-4AD5-A995-5EC7A5DE8D9E}" type="presParOf" srcId="{5545D9F0-4643-443E-AEAD-1A2FA8BC1894}" destId="{6E076601-8AB0-4A5F-A009-0EEDD2234C5C}" srcOrd="4" destOrd="0" presId="urn:microsoft.com/office/officeart/2018/2/layout/IconVerticalSolidList"/>
    <dgm:cxn modelId="{D9935F88-9ED4-4F6F-9E83-5D6E274EB409}" type="presParOf" srcId="{6E076601-8AB0-4A5F-A009-0EEDD2234C5C}" destId="{96DAE8D6-F273-4FBA-8E7E-64E40F631FD6}" srcOrd="0" destOrd="0" presId="urn:microsoft.com/office/officeart/2018/2/layout/IconVerticalSolidList"/>
    <dgm:cxn modelId="{4961B08E-06A3-4715-973E-D7E20FAAB75D}" type="presParOf" srcId="{6E076601-8AB0-4A5F-A009-0EEDD2234C5C}" destId="{639B73DD-A3A4-4EDC-BB71-9C8541008D37}" srcOrd="1" destOrd="0" presId="urn:microsoft.com/office/officeart/2018/2/layout/IconVerticalSolidList"/>
    <dgm:cxn modelId="{BEF96891-E748-46B4-962C-1BDBA9650184}" type="presParOf" srcId="{6E076601-8AB0-4A5F-A009-0EEDD2234C5C}" destId="{6B7CFB50-CFB7-4DBD-A59A-3F261824EE4A}" srcOrd="2" destOrd="0" presId="urn:microsoft.com/office/officeart/2018/2/layout/IconVerticalSolidList"/>
    <dgm:cxn modelId="{74F26D22-0123-42FF-AFA1-C376360C8D73}" type="presParOf" srcId="{6E076601-8AB0-4A5F-A009-0EEDD2234C5C}" destId="{59D9A13E-11E1-4C72-B140-5C852399ADD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41F056-6F11-4F32-8E19-29684AFFBD03}">
      <dsp:nvSpPr>
        <dsp:cNvPr id="0" name=""/>
        <dsp:cNvSpPr/>
      </dsp:nvSpPr>
      <dsp:spPr>
        <a:xfrm>
          <a:off x="0" y="531"/>
          <a:ext cx="78867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F98610-0FC5-419E-8234-51E66CB57FCF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FC496-F02E-445F-B1C6-8C14D39A1CD8}">
      <dsp:nvSpPr>
        <dsp:cNvPr id="0" name=""/>
        <dsp:cNvSpPr/>
      </dsp:nvSpPr>
      <dsp:spPr>
        <a:xfrm>
          <a:off x="1437631" y="531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AI is transforming clinical workflows, improving decision-making, and enhancing patient outcomes.</a:t>
          </a:r>
        </a:p>
      </dsp:txBody>
      <dsp:txXfrm>
        <a:off x="1437631" y="531"/>
        <a:ext cx="6449068" cy="1244702"/>
      </dsp:txXfrm>
    </dsp:sp>
    <dsp:sp modelId="{F120AD22-4138-4804-AA81-E93E557BEAA9}">
      <dsp:nvSpPr>
        <dsp:cNvPr id="0" name=""/>
        <dsp:cNvSpPr/>
      </dsp:nvSpPr>
      <dsp:spPr>
        <a:xfrm>
          <a:off x="0" y="1556410"/>
          <a:ext cx="78867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B007C-76BD-44FB-A278-31E38DBF910B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F2B11-D51C-4905-8070-8130CB6A7E57}">
      <dsp:nvSpPr>
        <dsp:cNvPr id="0" name=""/>
        <dsp:cNvSpPr/>
      </dsp:nvSpPr>
      <dsp:spPr>
        <a:xfrm>
          <a:off x="1437631" y="1556410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Used in diagnosis, imaging, drug discovery, hospital management, and personalized treatments.</a:t>
          </a:r>
        </a:p>
      </dsp:txBody>
      <dsp:txXfrm>
        <a:off x="1437631" y="1556410"/>
        <a:ext cx="6449068" cy="1244702"/>
      </dsp:txXfrm>
    </dsp:sp>
    <dsp:sp modelId="{4FFAD3C8-8C46-485E-9261-AB5FDB8E26EE}">
      <dsp:nvSpPr>
        <dsp:cNvPr id="0" name=""/>
        <dsp:cNvSpPr/>
      </dsp:nvSpPr>
      <dsp:spPr>
        <a:xfrm>
          <a:off x="0" y="3112289"/>
          <a:ext cx="78867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23F63-9F3E-4CC9-A039-0DA0021CA2B7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9EE07-C2E9-4F0D-A6E8-E907A7DCEE8E}">
      <dsp:nvSpPr>
        <dsp:cNvPr id="0" name=""/>
        <dsp:cNvSpPr/>
      </dsp:nvSpPr>
      <dsp:spPr>
        <a:xfrm>
          <a:off x="1437631" y="3112289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Reduces human error and allows for more efficient, data-driven healthcare.</a:t>
          </a:r>
        </a:p>
      </dsp:txBody>
      <dsp:txXfrm>
        <a:off x="1437631" y="3112289"/>
        <a:ext cx="6449068" cy="12447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84A3D-6227-441B-B82A-60951409405D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86357-D182-4612-B424-A916049230CF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AD49E-43C2-492E-9945-F2AE89CBB705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Faster and more accurate diagnosis.</a:t>
          </a:r>
        </a:p>
      </dsp:txBody>
      <dsp:txXfrm>
        <a:off x="1939533" y="717"/>
        <a:ext cx="2786667" cy="1679249"/>
      </dsp:txXfrm>
    </dsp:sp>
    <dsp:sp modelId="{9925A643-FD42-4CEB-B717-FDBC079DCE81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C3250-B1D4-4B5B-8A91-BB1427EFDB0C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C6FA3-D035-4374-B6AB-85B9C2C926CD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Improved efficiency and reduced costs.</a:t>
          </a:r>
        </a:p>
      </dsp:txBody>
      <dsp:txXfrm>
        <a:off x="1939533" y="2099779"/>
        <a:ext cx="2786667" cy="1679249"/>
      </dsp:txXfrm>
    </dsp:sp>
    <dsp:sp modelId="{584D07F5-5243-44F1-AF58-056DDDF23B59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3D70E6-8E79-4C19-B6D1-9A5956515B8E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3E2334-87A5-4023-80E4-D309C9EE265A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Personalized treatment plans and remote care support.</a:t>
          </a:r>
        </a:p>
      </dsp:txBody>
      <dsp:txXfrm>
        <a:off x="1939533" y="4198841"/>
        <a:ext cx="2786667" cy="167924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912C5-6D20-47EE-862F-998706E95F76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3C31F-8B69-466F-A569-0050AE23C9B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68F6D-5D4C-4248-96AA-E6BD9EFD0797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Some patients may not trust automated decisions.</a:t>
          </a:r>
        </a:p>
      </dsp:txBody>
      <dsp:txXfrm>
        <a:off x="1939533" y="717"/>
        <a:ext cx="2786667" cy="1679249"/>
      </dsp:txXfrm>
    </dsp:sp>
    <dsp:sp modelId="{98147684-65F6-414A-A824-B9FC75CEA447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9AAE6B-7EE9-48E2-BD4B-B38D4BBB2EE8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89030-1C61-4E2A-9025-6233445E7450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Ethical concerns about AI replacing human judgment.</a:t>
          </a:r>
        </a:p>
      </dsp:txBody>
      <dsp:txXfrm>
        <a:off x="1939533" y="2099779"/>
        <a:ext cx="2786667" cy="1679249"/>
      </dsp:txXfrm>
    </dsp:sp>
    <dsp:sp modelId="{1F29BAEF-58E9-4D2F-A0CA-1220CE557EA1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9C82B-A627-40F5-B9F8-170D9CC1D94D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E845F-DCB2-4A70-A04A-0D720495FA8D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Need for transparency in AI decision-making.</a:t>
          </a:r>
        </a:p>
      </dsp:txBody>
      <dsp:txXfrm>
        <a:off x="1939533" y="4198841"/>
        <a:ext cx="2786667" cy="16792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D67008-97BD-44D8-BD95-51F06208AF4C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2DA261-ECA0-48AB-AD3B-F78752C0C164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841EB-49A3-4DE9-9403-D06684BA7652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AI requires large amounts of patient data, raising confidentiality risks.</a:t>
          </a:r>
        </a:p>
      </dsp:txBody>
      <dsp:txXfrm>
        <a:off x="1939533" y="717"/>
        <a:ext cx="2786667" cy="1679249"/>
      </dsp:txXfrm>
    </dsp:sp>
    <dsp:sp modelId="{729145E7-93DD-4060-A274-10728DFDE925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6533D8-8A0A-4501-8C70-59AF50001A5E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F4D35-258E-4A7B-87C5-9E73963C6D6E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Hospitals must follow strict data protection regulations.</a:t>
          </a:r>
        </a:p>
      </dsp:txBody>
      <dsp:txXfrm>
        <a:off x="1939533" y="2099779"/>
        <a:ext cx="2786667" cy="1679249"/>
      </dsp:txXfrm>
    </dsp:sp>
    <dsp:sp modelId="{88782E28-FE88-4F9C-948D-F47091F6C3AD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0F26B-30C0-47E6-BB69-9E81586050D1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32589-2EBE-4EA4-963D-BE3FB4639030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Risk of cyberattacks on AI-powered systems.</a:t>
          </a:r>
        </a:p>
      </dsp:txBody>
      <dsp:txXfrm>
        <a:off x="1939533" y="4198841"/>
        <a:ext cx="2786667" cy="16792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0A510-B4D0-471D-84DF-83D012D0AF11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ECFE41-C4F2-4799-ADAD-14CBA87DF957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Bias occurs when training data is incomplete or unbalanced.</a:t>
          </a:r>
        </a:p>
      </dsp:txBody>
      <dsp:txXfrm>
        <a:off x="0" y="2870"/>
        <a:ext cx="4726201" cy="1957689"/>
      </dsp:txXfrm>
    </dsp:sp>
    <dsp:sp modelId="{DF45D75B-C320-4FBF-B3ED-713D3C2A6B7C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CF050-6CD4-4665-A93E-D36ABF727A8A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Can lead to unfair treatment recommendations.</a:t>
          </a:r>
        </a:p>
      </dsp:txBody>
      <dsp:txXfrm>
        <a:off x="0" y="1960559"/>
        <a:ext cx="4726201" cy="1957689"/>
      </dsp:txXfrm>
    </dsp:sp>
    <dsp:sp modelId="{80ACF438-7979-441D-A807-F959558842F6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9D4913-4415-4572-95A6-07379ECE68AC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Requires continuous monitoring and testing for fairness.</a:t>
          </a:r>
        </a:p>
      </dsp:txBody>
      <dsp:txXfrm>
        <a:off x="0" y="3918249"/>
        <a:ext cx="4726201" cy="19576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CD19B-B8D4-464D-8A69-2D370FEF583B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A96A9C-ABA2-4929-B1E9-04FFC0A4C347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52BCA-1924-4102-AF40-27A5F259A43C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AI excels at speed, pattern recognition, and data processing.</a:t>
          </a:r>
        </a:p>
      </dsp:txBody>
      <dsp:txXfrm>
        <a:off x="1939533" y="717"/>
        <a:ext cx="2786667" cy="1679249"/>
      </dsp:txXfrm>
    </dsp:sp>
    <dsp:sp modelId="{0CE2B0A2-8DB3-4EAE-9719-1E83E105F492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7C738-F1E2-42D1-8E43-D84DDAAD9244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74AF1-9C3E-489B-AE1D-141747FBB189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Doctors excel in empathy, context understanding, and ethical judgment.</a:t>
          </a:r>
        </a:p>
      </dsp:txBody>
      <dsp:txXfrm>
        <a:off x="1939533" y="2099779"/>
        <a:ext cx="2786667" cy="1679249"/>
      </dsp:txXfrm>
    </dsp:sp>
    <dsp:sp modelId="{1B7E5324-217F-4795-B09C-5E3BED24A976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7094E8-EAC7-4B85-A993-064AC230B45E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12B2E5-7035-4D64-9F8F-F2E7F3B8F38C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AI is a tool, not a replacement.</a:t>
          </a:r>
        </a:p>
      </dsp:txBody>
      <dsp:txXfrm>
        <a:off x="1939533" y="4198841"/>
        <a:ext cx="2786667" cy="167924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9BE4ED-BC84-4375-9542-AF50F021EE31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A28B0-80B0-4E4D-BB30-AFBE07C391C0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AI supports doctors by reducing workload and improving accuracy.</a:t>
          </a:r>
        </a:p>
      </dsp:txBody>
      <dsp:txXfrm>
        <a:off x="0" y="2870"/>
        <a:ext cx="4726201" cy="1957689"/>
      </dsp:txXfrm>
    </dsp:sp>
    <dsp:sp modelId="{EB9B9F92-04DE-4DEE-B66F-4B9C69A46270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1FD41-B784-40BE-BE96-9EF1277EFC6B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Doctors validate AI output and make final decisions.</a:t>
          </a:r>
        </a:p>
      </dsp:txBody>
      <dsp:txXfrm>
        <a:off x="0" y="1960559"/>
        <a:ext cx="4726201" cy="1957689"/>
      </dsp:txXfrm>
    </dsp:sp>
    <dsp:sp modelId="{B7069FF2-2CF8-43A1-8227-4A5F0A16CB48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115AF-EE7D-4A2B-89C1-C10933C74E58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Combined approach gives best patient outcomes.</a:t>
          </a:r>
        </a:p>
      </dsp:txBody>
      <dsp:txXfrm>
        <a:off x="0" y="3918249"/>
        <a:ext cx="4726201" cy="195768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08A3C-E032-4EEE-A873-1A0131403D85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22F501-D1E6-47EB-BFA5-1A32CA4F745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2117C-1CD5-41FA-A659-E025485FFB6A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IBM Watson analyzed medical literature to suggest cancer treatments.</a:t>
          </a:r>
        </a:p>
      </dsp:txBody>
      <dsp:txXfrm>
        <a:off x="1939533" y="717"/>
        <a:ext cx="2786667" cy="1679249"/>
      </dsp:txXfrm>
    </dsp:sp>
    <dsp:sp modelId="{0FE85DD1-0655-4B24-A511-B56823AA4730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D97267-8BA6-419D-BD5B-5AAC77767B79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8F187-E267-42C8-A4C3-CC64D433475C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Faced challenges due to limited real patient data.</a:t>
          </a:r>
        </a:p>
      </dsp:txBody>
      <dsp:txXfrm>
        <a:off x="1939533" y="2099779"/>
        <a:ext cx="2786667" cy="1679249"/>
      </dsp:txXfrm>
    </dsp:sp>
    <dsp:sp modelId="{78AC2CCE-7AD5-43D8-8945-23094C1C1671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F288E-6128-465D-ADAD-652551C5031E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2435E-584D-4E26-BC6B-95854A8AB816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- Showed the importance of high-quality data for AI success.</a:t>
          </a:r>
        </a:p>
      </dsp:txBody>
      <dsp:txXfrm>
        <a:off x="1939533" y="4198841"/>
        <a:ext cx="2786667" cy="167924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453AD-9829-4C7F-8365-5A5B1D7E59CF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A80A7-15CC-4594-AABA-D1D8082040BE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7F4321-81D4-4EBA-92AA-01C464B1EE27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Used for infection prediction, contact tracing, and triage.</a:t>
          </a:r>
        </a:p>
      </dsp:txBody>
      <dsp:txXfrm>
        <a:off x="1939533" y="717"/>
        <a:ext cx="2786667" cy="1679249"/>
      </dsp:txXfrm>
    </dsp:sp>
    <dsp:sp modelId="{F25AE7B9-EB68-4B4D-922E-0C382429C306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DAB8BC-FECD-473A-883D-1311CEF6FDF8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783F6A-E931-4519-A736-DCCC77330038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AI accelerated vaccine research and detected outbreak patterns.</a:t>
          </a:r>
        </a:p>
      </dsp:txBody>
      <dsp:txXfrm>
        <a:off x="1939533" y="2099779"/>
        <a:ext cx="2786667" cy="1679249"/>
      </dsp:txXfrm>
    </dsp:sp>
    <dsp:sp modelId="{E02F4E28-EBAD-4BC7-93DF-CAB1BBDBE659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8397E9-E297-4E92-99CB-8C99B4BD67DB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1C4C3-C83E-4509-8E06-E835A41B2D19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Helped manage hospital resources during surges.</a:t>
          </a:r>
        </a:p>
      </dsp:txBody>
      <dsp:txXfrm>
        <a:off x="1939533" y="4198841"/>
        <a:ext cx="2786667" cy="167924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BF94BC-7A3E-437A-A9A1-720BCB8D3BA7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3BD60A-0C9D-4CCA-8DEE-6051FA0874F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7EDA50-3D1F-4559-8F12-DC17987E1A14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Uses IoT devices to track chronic patients in real time.</a:t>
          </a:r>
        </a:p>
      </dsp:txBody>
      <dsp:txXfrm>
        <a:off x="1939533" y="717"/>
        <a:ext cx="2786667" cy="1679249"/>
      </dsp:txXfrm>
    </dsp:sp>
    <dsp:sp modelId="{09060771-085D-43D3-AF59-05CBFAED1012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B9160-4D08-4B1E-8CBD-9CF5EBBC63CD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18606-17D0-43CD-AF3D-77877B58F184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Alerts doctors about sudden changes in vital signs.</a:t>
          </a:r>
        </a:p>
      </dsp:txBody>
      <dsp:txXfrm>
        <a:off x="1939533" y="2099779"/>
        <a:ext cx="2786667" cy="1679249"/>
      </dsp:txXfrm>
    </dsp:sp>
    <dsp:sp modelId="{56AF7914-3602-40CC-9C1E-A8ABE5D663C4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B6D15-DFF5-4C55-AA52-45351AB4A2B1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DDE8D0-98E8-4969-B03B-F06480C0FEC3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Reduces hospital visits and improves long-term care.</a:t>
          </a:r>
        </a:p>
      </dsp:txBody>
      <dsp:txXfrm>
        <a:off x="1939533" y="4198841"/>
        <a:ext cx="2786667" cy="167924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20F15-B547-496C-B56F-BAD525F4CBAD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A70CF-32F2-4F72-A2D8-86165F9A7BA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82DF4-36DB-4DEF-B364-BB57788F090B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Smart beds, automated workflows, AI-based diagnostics everywhere.</a:t>
          </a:r>
        </a:p>
      </dsp:txBody>
      <dsp:txXfrm>
        <a:off x="1939533" y="717"/>
        <a:ext cx="2786667" cy="1679249"/>
      </dsp:txXfrm>
    </dsp:sp>
    <dsp:sp modelId="{759DD43D-62B0-4B55-92DE-D3B573600DC5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3F6FD1-EC70-4E32-B535-6A93E875506F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55134-9033-4453-A780-E0066A5724E0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Robots assist in surgery, cleaning, and logistics.</a:t>
          </a:r>
        </a:p>
      </dsp:txBody>
      <dsp:txXfrm>
        <a:off x="1939533" y="2099779"/>
        <a:ext cx="2786667" cy="1679249"/>
      </dsp:txXfrm>
    </dsp:sp>
    <dsp:sp modelId="{0912EBDC-E420-4810-BD69-A42661F5E3A9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21496-F81B-4BB7-84E0-AFE710BEE87E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2BEDA7-8881-4698-9679-A18D452F29B7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Fully digital patient records connected with predictive analytics.</a:t>
          </a:r>
        </a:p>
      </dsp:txBody>
      <dsp:txXfrm>
        <a:off x="1939533" y="4198841"/>
        <a:ext cx="2786667" cy="16792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576EE-6CB6-45C9-A019-A1E5EFA0E73B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7CCAC-CFC1-42F0-9344-ED89BB35A8E5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EAB17-0D83-46FF-826B-73C234C5E8B2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AI models identify diseases such as cancer, diabetes, and heart disease with high accuracy.</a:t>
          </a:r>
        </a:p>
      </dsp:txBody>
      <dsp:txXfrm>
        <a:off x="1493203" y="552"/>
        <a:ext cx="6736396" cy="1292816"/>
      </dsp:txXfrm>
    </dsp:sp>
    <dsp:sp modelId="{59FFA768-DE51-4A29-B981-516FBB9E11E6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DC3E6-26E4-4148-9CC2-A68289A5A6C5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FFD7F5-002D-4D18-826A-C50E209D2436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Analyzes patient data, symptoms, and lab results for early detection.</a:t>
          </a:r>
        </a:p>
      </dsp:txBody>
      <dsp:txXfrm>
        <a:off x="1493203" y="1616573"/>
        <a:ext cx="6736396" cy="1292816"/>
      </dsp:txXfrm>
    </dsp:sp>
    <dsp:sp modelId="{09299323-345B-4170-A12B-1E5EE38BDD12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0770F-5532-45BF-AB1F-19C80371541D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080A9B-879B-4EAA-B611-03972650A04D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Examples: AI detecting skin cancer, diabetic retinopathy, sepsis prediction systems.</a:t>
          </a:r>
        </a:p>
      </dsp:txBody>
      <dsp:txXfrm>
        <a:off x="1493203" y="3232593"/>
        <a:ext cx="6736396" cy="129281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D9D89-2074-4C6B-85F0-C2A74A7088BE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6BA2D-5CBE-4787-8A8F-331A08DE21D0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Some patients prefer human interaction; others appreciate speed and convenience.</a:t>
          </a:r>
        </a:p>
      </dsp:txBody>
      <dsp:txXfrm>
        <a:off x="0" y="2870"/>
        <a:ext cx="4726201" cy="1957689"/>
      </dsp:txXfrm>
    </dsp:sp>
    <dsp:sp modelId="{47CDDF07-8373-49F6-8440-C3DDF397BEE8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556C4-B833-46AE-82B4-8215A0701C21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Acceptance increases with transparency and proven accuracy.</a:t>
          </a:r>
        </a:p>
      </dsp:txBody>
      <dsp:txXfrm>
        <a:off x="0" y="1960559"/>
        <a:ext cx="4726201" cy="1957689"/>
      </dsp:txXfrm>
    </dsp:sp>
    <dsp:sp modelId="{9F591B5E-9231-44CB-A683-F6790A7708DD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07CD6-4EC8-4C9D-81A4-DBBDB99D954E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Education and awareness help build trust in AI healthcare tools.</a:t>
          </a:r>
        </a:p>
      </dsp:txBody>
      <dsp:txXfrm>
        <a:off x="0" y="3918249"/>
        <a:ext cx="4726201" cy="195768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A1652-BE96-47C1-9601-84C351C970E8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4D371-3CA0-4841-81F4-803CCEB16F36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908C4-E485-44F4-ACE0-3CC8A6E829FA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AI enhances healthcare through diagnosis, management, and monitoring.</a:t>
          </a:r>
        </a:p>
      </dsp:txBody>
      <dsp:txXfrm>
        <a:off x="1939533" y="717"/>
        <a:ext cx="2786667" cy="1679249"/>
      </dsp:txXfrm>
    </dsp:sp>
    <dsp:sp modelId="{4715FF9D-6DE7-44FE-BCE7-03FF8597950B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B885A-0D7F-42CA-9F53-666DD6006B91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5E992-0C78-4CFE-8CB4-C6C328D765DF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Challenges include ethics, privacy, and trust issues.</a:t>
          </a:r>
        </a:p>
      </dsp:txBody>
      <dsp:txXfrm>
        <a:off x="1939533" y="2099779"/>
        <a:ext cx="2786667" cy="1679249"/>
      </dsp:txXfrm>
    </dsp:sp>
    <dsp:sp modelId="{878BF951-6B41-443F-8830-456B61C35A8D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1EC4A9-D53D-43DC-ACE6-7641D6BC7600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222BE-C954-4BE2-BFCC-63DD2B2A527B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Future healthcare will rely on collaboration between humans and AI.</a:t>
          </a:r>
        </a:p>
      </dsp:txBody>
      <dsp:txXfrm>
        <a:off x="1939533" y="4198841"/>
        <a:ext cx="2786667" cy="16792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E893D-F5D7-4A1F-8186-514BB796328C}">
      <dsp:nvSpPr>
        <dsp:cNvPr id="0" name=""/>
        <dsp:cNvSpPr/>
      </dsp:nvSpPr>
      <dsp:spPr>
        <a:xfrm>
          <a:off x="0" y="531"/>
          <a:ext cx="7886700" cy="12447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0F8E5F-43AA-4C80-9D1A-D82024A871D2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CA37A-F125-4444-8D66-687220920B93}">
      <dsp:nvSpPr>
        <dsp:cNvPr id="0" name=""/>
        <dsp:cNvSpPr/>
      </dsp:nvSpPr>
      <dsp:spPr>
        <a:xfrm>
          <a:off x="1437631" y="531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AI assists radiologists by reading X-rays, MRIs, and CT scans.</a:t>
          </a:r>
        </a:p>
      </dsp:txBody>
      <dsp:txXfrm>
        <a:off x="1437631" y="531"/>
        <a:ext cx="6449068" cy="1244702"/>
      </dsp:txXfrm>
    </dsp:sp>
    <dsp:sp modelId="{CC43C3B7-EB0C-4A61-B2E1-1E04C936773C}">
      <dsp:nvSpPr>
        <dsp:cNvPr id="0" name=""/>
        <dsp:cNvSpPr/>
      </dsp:nvSpPr>
      <dsp:spPr>
        <a:xfrm>
          <a:off x="0" y="1556410"/>
          <a:ext cx="7886700" cy="12447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6D2B2C-95D7-4BA0-BAEC-8FDF1D752261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82628-DE4C-49B7-A517-34BCBB13C306}">
      <dsp:nvSpPr>
        <dsp:cNvPr id="0" name=""/>
        <dsp:cNvSpPr/>
      </dsp:nvSpPr>
      <dsp:spPr>
        <a:xfrm>
          <a:off x="1437631" y="1556410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Speeds up image processing and improves detection of tiny abnormalities.</a:t>
          </a:r>
        </a:p>
      </dsp:txBody>
      <dsp:txXfrm>
        <a:off x="1437631" y="1556410"/>
        <a:ext cx="6449068" cy="1244702"/>
      </dsp:txXfrm>
    </dsp:sp>
    <dsp:sp modelId="{E9C091EC-7B3A-414B-AF28-77299F81180A}">
      <dsp:nvSpPr>
        <dsp:cNvPr id="0" name=""/>
        <dsp:cNvSpPr/>
      </dsp:nvSpPr>
      <dsp:spPr>
        <a:xfrm>
          <a:off x="0" y="3112289"/>
          <a:ext cx="7886700" cy="124470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8808E-78D2-48A1-8CCA-EF09EBD0CBA8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05FFB-7076-47D3-9D9A-0766F6AE1C8E}">
      <dsp:nvSpPr>
        <dsp:cNvPr id="0" name=""/>
        <dsp:cNvSpPr/>
      </dsp:nvSpPr>
      <dsp:spPr>
        <a:xfrm>
          <a:off x="1437631" y="3112289"/>
          <a:ext cx="64490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Used in tumor detection, brain imaging, and fracture recognition.</a:t>
          </a:r>
        </a:p>
      </dsp:txBody>
      <dsp:txXfrm>
        <a:off x="1437631" y="3112289"/>
        <a:ext cx="6449068" cy="12447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A4C0F9-D0A6-459F-B160-5EDA502A9099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7A488F-701D-4830-931D-611152864D74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88B692-3EF9-492F-A2DA-AF8F6A10A6E7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AI predicts molecular structures and drug-target interactions.</a:t>
          </a:r>
        </a:p>
      </dsp:txBody>
      <dsp:txXfrm>
        <a:off x="1493203" y="552"/>
        <a:ext cx="6736396" cy="1292816"/>
      </dsp:txXfrm>
    </dsp:sp>
    <dsp:sp modelId="{D232822B-56A7-4972-A211-512FC173864B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2F6A5-06CE-4591-A0AE-480A7FC02D5E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1DA93-CF44-459B-BCEF-F577B77F4608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Reduces time and cost for developing new drugs.</a:t>
          </a:r>
        </a:p>
      </dsp:txBody>
      <dsp:txXfrm>
        <a:off x="1493203" y="1616573"/>
        <a:ext cx="6736396" cy="1292816"/>
      </dsp:txXfrm>
    </dsp:sp>
    <dsp:sp modelId="{11E1648C-6FD1-4B6C-A454-23B567E5FD3A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629580-3FA7-4F46-A3EB-95D40532C197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E2ED1-FD6F-4B32-B39D-7F5D9B8EC96A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Used during COVID-19 to accelerate vaccine and drug candidate identification.</a:t>
          </a:r>
        </a:p>
      </dsp:txBody>
      <dsp:txXfrm>
        <a:off x="1493203" y="3232593"/>
        <a:ext cx="6736396" cy="12928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825E0-42EF-4477-807D-0DC3490B3CE5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ED991-2424-4C04-84AA-3D886C15F91A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18EEE5-C4C0-4ADC-82A7-A0D773D63FD2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Provide reminders for medications, appointments, and lifestyle tips.</a:t>
          </a:r>
        </a:p>
      </dsp:txBody>
      <dsp:txXfrm>
        <a:off x="1493203" y="552"/>
        <a:ext cx="6736396" cy="1292816"/>
      </dsp:txXfrm>
    </dsp:sp>
    <dsp:sp modelId="{67DB3355-5B05-4624-884E-BA1BB85063B5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769993-72D3-4DEE-B384-81F51B6FD64B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4513D-0A92-44F3-A77B-07AFA016BA25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Offer 24/7 assistance for basic medical queries.</a:t>
          </a:r>
        </a:p>
      </dsp:txBody>
      <dsp:txXfrm>
        <a:off x="1493203" y="1616573"/>
        <a:ext cx="6736396" cy="1292816"/>
      </dsp:txXfrm>
    </dsp:sp>
    <dsp:sp modelId="{FC749F02-8DB9-41C0-9957-55F381590144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A70382-6C78-4C92-9B98-2605862505DC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06E0C-C7A2-4FC5-B8DE-56108B4EB799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Examples: Siri health queries, Alexa health skills, specialized medical assistants.</a:t>
          </a:r>
        </a:p>
      </dsp:txBody>
      <dsp:txXfrm>
        <a:off x="1493203" y="3232593"/>
        <a:ext cx="6736396" cy="12928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856254-7D28-4F85-AB19-04B4DD2655CC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F99FFD-0B68-4DEA-8BC0-570F34E0D918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CE8FB-3985-4E23-8490-E80ED99D9024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Optimizes patient scheduling, bed management, and staff allocation.</a:t>
          </a:r>
        </a:p>
      </dsp:txBody>
      <dsp:txXfrm>
        <a:off x="1939533" y="717"/>
        <a:ext cx="2786667" cy="1679249"/>
      </dsp:txXfrm>
    </dsp:sp>
    <dsp:sp modelId="{58A86FE1-2F79-436A-853C-ABCCBAC72EF8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1CA7D-446A-48FF-8779-557960500C56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DABCF-B72F-440B-8498-10774D61B055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Predicts patient inflow and resource needs.</a:t>
          </a:r>
        </a:p>
      </dsp:txBody>
      <dsp:txXfrm>
        <a:off x="1939533" y="2099779"/>
        <a:ext cx="2786667" cy="1679249"/>
      </dsp:txXfrm>
    </dsp:sp>
    <dsp:sp modelId="{6419FE4F-9C8B-4D2B-AA2D-76EEC9C1830A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D539D-9213-4BA7-A1D5-64E955B7ED02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7CFAA0-F915-4094-B882-6D4CD75AB919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Reduces waiting times and improves workflow efficiency.</a:t>
          </a:r>
        </a:p>
      </dsp:txBody>
      <dsp:txXfrm>
        <a:off x="1939533" y="4198841"/>
        <a:ext cx="2786667" cy="16792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0C3F9-F98B-49E8-984A-76CDF19A8352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EB167-3663-43AA-B827-E035BE4474A4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3A13C-5D95-406E-95C2-9E42E9F0A97D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Collect real-time data such as heart rate, sleep patterns, and activity levels.</a:t>
          </a:r>
        </a:p>
      </dsp:txBody>
      <dsp:txXfrm>
        <a:off x="1493203" y="552"/>
        <a:ext cx="6736396" cy="1292816"/>
      </dsp:txXfrm>
    </dsp:sp>
    <dsp:sp modelId="{86C6122E-F8C0-4104-A5C9-76D070900AA8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63D3A-9C1B-42F1-8E3D-2D800C5E5D40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1D591-2C69-4EFA-9E36-87297A7CC63C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AI detects arrhythmias, sleep apnea, and other abnormalities.</a:t>
          </a:r>
        </a:p>
      </dsp:txBody>
      <dsp:txXfrm>
        <a:off x="1493203" y="1616573"/>
        <a:ext cx="6736396" cy="1292816"/>
      </dsp:txXfrm>
    </dsp:sp>
    <dsp:sp modelId="{3472AACB-1031-4592-AC44-CBFB6092CAD1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0065C4-A7D0-4858-97D5-B60BFDCADD7C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2FE0A-A162-4EAF-A09C-AD8730E31D05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- Examples: Apple Watch ECG, Fitbit, smart patches for glucose monitoring.</a:t>
          </a:r>
        </a:p>
      </dsp:txBody>
      <dsp:txXfrm>
        <a:off x="1493203" y="3232593"/>
        <a:ext cx="6736396" cy="129281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B759B-63B5-48D2-AFD8-AA978AE532A7}">
      <dsp:nvSpPr>
        <dsp:cNvPr id="0" name=""/>
        <dsp:cNvSpPr/>
      </dsp:nvSpPr>
      <dsp:spPr>
        <a:xfrm>
          <a:off x="0" y="737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- Detects early signs of depression, anxiety, and stress using speech/text patterns.</a:t>
          </a:r>
        </a:p>
      </dsp:txBody>
      <dsp:txXfrm>
        <a:off x="67966" y="141697"/>
        <a:ext cx="8093668" cy="1256367"/>
      </dsp:txXfrm>
    </dsp:sp>
    <dsp:sp modelId="{52310CB9-4525-4060-B164-F3E995691232}">
      <dsp:nvSpPr>
        <dsp:cNvPr id="0" name=""/>
        <dsp:cNvSpPr/>
      </dsp:nvSpPr>
      <dsp:spPr>
        <a:xfrm>
          <a:off x="0" y="15668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- AI-based therapy apps provide CBT and emotional support.</a:t>
          </a:r>
        </a:p>
      </dsp:txBody>
      <dsp:txXfrm>
        <a:off x="67966" y="1634797"/>
        <a:ext cx="8093668" cy="1256367"/>
      </dsp:txXfrm>
    </dsp:sp>
    <dsp:sp modelId="{D2232DF9-67BF-4484-99EE-C668C2B2BA2A}">
      <dsp:nvSpPr>
        <dsp:cNvPr id="0" name=""/>
        <dsp:cNvSpPr/>
      </dsp:nvSpPr>
      <dsp:spPr>
        <a:xfrm>
          <a:off x="0" y="3059931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- Monitors patient mood through digital biomarkers.</a:t>
          </a:r>
        </a:p>
      </dsp:txBody>
      <dsp:txXfrm>
        <a:off x="67966" y="3127897"/>
        <a:ext cx="8093668" cy="12563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77D90-39F6-4A72-B982-B6F4719C8527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9918A-3D6B-4867-BC7C-55D4DD6D2B65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7141E-FD4C-4F30-B42A-3A4635377F2D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Provide triage, symptom checking, appointment scheduling, and FAQs.</a:t>
          </a:r>
        </a:p>
      </dsp:txBody>
      <dsp:txXfrm>
        <a:off x="1939533" y="717"/>
        <a:ext cx="2786667" cy="1679249"/>
      </dsp:txXfrm>
    </dsp:sp>
    <dsp:sp modelId="{D3758339-59F3-4AB4-B844-CD88C102006B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AA7672-73D6-47A6-90F0-4F7EE224326E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9E3021-5DE5-4BED-8EB3-3D4D01CA2E1D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Reduce workload for medical staff.</a:t>
          </a:r>
        </a:p>
      </dsp:txBody>
      <dsp:txXfrm>
        <a:off x="1939533" y="2099779"/>
        <a:ext cx="2786667" cy="1679249"/>
      </dsp:txXfrm>
    </dsp:sp>
    <dsp:sp modelId="{96DAE8D6-F273-4FBA-8E7E-64E40F631FD6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B73DD-A3A4-4EDC-BB71-9C8541008D37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D9A13E-11E1-4C72-B140-5C852399ADD5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Examples: Babylon Health, Ada Health, Mayo Clinic chatbots.</a:t>
          </a:r>
        </a:p>
      </dsp:txBody>
      <dsp:txXfrm>
        <a:off x="1939533" y="4198841"/>
        <a:ext cx="2786667" cy="1679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E383D1-C321-4E0E-90E4-FC1DD0684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0578" y="1257300"/>
            <a:ext cx="3988849" cy="1381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Human AI Interaction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78544461-C79D-7268-F045-7336F4E26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BE907-5DFC-4F03-AF54-E8DF33024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0579" y="2947260"/>
            <a:ext cx="4003614" cy="29271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0000"/>
                </a:solidFill>
              </a:rPr>
              <a:t>AI in Healthcare</a:t>
            </a:r>
          </a:p>
          <a:p>
            <a:pPr marL="0" indent="0"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1500" dirty="0">
                <a:solidFill>
                  <a:srgbClr val="000000"/>
                </a:solidFill>
              </a:rPr>
              <a:t>Dr. Ahmed Yousry</a:t>
            </a:r>
          </a:p>
        </p:txBody>
      </p:sp>
    </p:spTree>
    <p:extLst>
      <p:ext uri="{BB962C8B-B14F-4D97-AF65-F5344CB8AC3E}">
        <p14:creationId xmlns:p14="http://schemas.microsoft.com/office/powerpoint/2010/main" val="1167507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Patient–AI Chatbots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977DCF-FD3B-C9F1-9198-5B8E69688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39414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Benefits of AI in Healthcare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A3BA0E-2562-10E7-CA95-EC030B24A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52615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Challenges (Trust, Ethics)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473518-0A89-0FE8-9B24-99C123AF33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03745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Data Privacy Issues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929E1F-280A-936C-6AC8-7A7F200B1F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82628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Bias in Healthcare AI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9915D3-CAF4-6453-4C19-D465AEB38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656308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AI vs. Human Doctors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7A796C-41AF-2A8B-E769-3EE41E65C3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34310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chemeClr val="bg1"/>
                </a:solidFill>
              </a:rPr>
              <a:t>Human–AI Collaboration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48CB37-93E3-81F0-396B-F6E5F0B13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498898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Case Study: IBM Watson in Oncology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A8659F-1BC3-E58B-289C-76C4AC02B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66510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Case Study: AI in COVID-19 Response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DADBF8-7F03-8A11-C870-7490A85E4F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13794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it-IT" sz="3700">
                <a:solidFill>
                  <a:schemeClr val="bg1"/>
                </a:solidFill>
              </a:rPr>
              <a:t>AI in Remote Patient Monitoring</a:t>
            </a:r>
          </a:p>
        </p:txBody>
      </p:sp>
      <p:grpSp>
        <p:nvGrpSpPr>
          <p:cNvPr id="14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2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EE4BB3-5669-B58D-8E44-C56210965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08914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/>
              <a:t>AI in Healthcare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37A4F8-82DD-40F0-39EA-B9B2E599B0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306111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Future AI Hospitals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9A9302-19D1-8D71-1498-63D06B04E5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063076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Patient Acceptance of AI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A56F78D-8C93-45C6-0F20-E972D754C7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15481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Summary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320A9F-0345-899D-2E8B-DC85DDD3B9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43205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Diagnosis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117172-9594-2446-E6AE-29404FE1BD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4400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AI in Medical Imaging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302BFD-5790-71C2-6B7C-609A22543D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941611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Drug Discovery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7A482F-CC26-F4E2-CA4C-C93C10F0A6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Virtual Health Assistants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E2392B-CDA1-71AC-37D6-0312755CB5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AI in Hospitals (Management)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A599E89-647C-7656-D623-9DE3A1C36B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1301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Wearables with AI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83089A-CBBA-B080-27F9-E5099FF834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 Mental Health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3053024-30E1-921D-72EF-B84037F331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796</Words>
  <Application>Microsoft Office PowerPoint</Application>
  <PresentationFormat>On-screen Show (4:3)</PresentationFormat>
  <Paragraphs>89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Human AI Interaction</vt:lpstr>
      <vt:lpstr>AI in Healthcare</vt:lpstr>
      <vt:lpstr>AI in Diagnosis</vt:lpstr>
      <vt:lpstr>AI in Medical Imaging</vt:lpstr>
      <vt:lpstr>AI in Drug Discovery</vt:lpstr>
      <vt:lpstr>Virtual Health Assistants</vt:lpstr>
      <vt:lpstr>AI in Hospitals (Management)</vt:lpstr>
      <vt:lpstr>Wearables with AI</vt:lpstr>
      <vt:lpstr>AI in Mental Health</vt:lpstr>
      <vt:lpstr>Patient–AI Chatbots</vt:lpstr>
      <vt:lpstr>Benefits of AI in Healthcare</vt:lpstr>
      <vt:lpstr>Challenges (Trust, Ethics)</vt:lpstr>
      <vt:lpstr>Data Privacy Issues</vt:lpstr>
      <vt:lpstr>Bias in Healthcare AI</vt:lpstr>
      <vt:lpstr>AI vs. Human Doctors</vt:lpstr>
      <vt:lpstr>Human–AI Collaboration</vt:lpstr>
      <vt:lpstr>Case Study: IBM Watson in Oncology</vt:lpstr>
      <vt:lpstr>Case Study: AI in COVID-19 Response</vt:lpstr>
      <vt:lpstr>AI in Remote Patient Monitoring</vt:lpstr>
      <vt:lpstr>Future AI Hospitals</vt:lpstr>
      <vt:lpstr>Patient Acceptance of AI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</dc:title>
  <dc:subject/>
  <dc:creator/>
  <cp:keywords/>
  <dc:description>generated using python-pptx</dc:description>
  <cp:lastModifiedBy>Ahmed Yousry</cp:lastModifiedBy>
  <cp:revision>2</cp:revision>
  <dcterms:created xsi:type="dcterms:W3CDTF">2013-01-27T09:14:16Z</dcterms:created>
  <dcterms:modified xsi:type="dcterms:W3CDTF">2025-11-28T21:32:00Z</dcterms:modified>
  <cp:category/>
</cp:coreProperties>
</file>